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C5C25-38C1-40C2-B1B5-AFE8CA212A8A}" v="4" dt="2022-07-15T18:21:18.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38"/>
  </p:normalViewPr>
  <p:slideViewPr>
    <p:cSldViewPr snapToGrid="0" snapToObjects="1" showGuides="1">
      <p:cViewPr varScale="1">
        <p:scale>
          <a:sx n="68" d="100"/>
          <a:sy n="68" d="100"/>
        </p:scale>
        <p:origin x="1788"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ez, Sarah" userId="ac41897c-3123-42bf-b626-95eb2a7f0847" providerId="ADAL" clId="{02EFA548-7F10-42F8-A23A-997155CC8DB6}"/>
    <pc:docChg chg="undo custSel modSld">
      <pc:chgData name="Perez, Sarah" userId="ac41897c-3123-42bf-b626-95eb2a7f0847" providerId="ADAL" clId="{02EFA548-7F10-42F8-A23A-997155CC8DB6}" dt="2021-07-20T15:57:00.756" v="182" actId="20577"/>
      <pc:docMkLst>
        <pc:docMk/>
      </pc:docMkLst>
      <pc:sldChg chg="addSp delSp modSp mod">
        <pc:chgData name="Perez, Sarah" userId="ac41897c-3123-42bf-b626-95eb2a7f0847" providerId="ADAL" clId="{02EFA548-7F10-42F8-A23A-997155CC8DB6}" dt="2021-07-20T15:57:00.756" v="182" actId="20577"/>
        <pc:sldMkLst>
          <pc:docMk/>
          <pc:sldMk cId="3902027804" sldId="257"/>
        </pc:sldMkLst>
        <pc:spChg chg="add del mod">
          <ac:chgData name="Perez, Sarah" userId="ac41897c-3123-42bf-b626-95eb2a7f0847" providerId="ADAL" clId="{02EFA548-7F10-42F8-A23A-997155CC8DB6}" dt="2021-07-20T15:50:09.727" v="6" actId="478"/>
          <ac:spMkLst>
            <pc:docMk/>
            <pc:sldMk cId="3902027804" sldId="257"/>
            <ac:spMk id="8" creationId="{96C479F5-FD8F-4478-9F36-4A03380FBED3}"/>
          </ac:spMkLst>
        </pc:spChg>
        <pc:spChg chg="mod">
          <ac:chgData name="Perez, Sarah" userId="ac41897c-3123-42bf-b626-95eb2a7f0847" providerId="ADAL" clId="{02EFA548-7F10-42F8-A23A-997155CC8DB6}" dt="2021-07-20T15:56:19.216" v="157" actId="20577"/>
          <ac:spMkLst>
            <pc:docMk/>
            <pc:sldMk cId="3902027804" sldId="257"/>
            <ac:spMk id="33" creationId="{6600292A-FF0E-CF4B-8099-02FE74C60165}"/>
          </ac:spMkLst>
        </pc:spChg>
        <pc:spChg chg="mod">
          <ac:chgData name="Perez, Sarah" userId="ac41897c-3123-42bf-b626-95eb2a7f0847" providerId="ADAL" clId="{02EFA548-7F10-42F8-A23A-997155CC8DB6}" dt="2021-07-20T15:56:48.261" v="175" actId="1076"/>
          <ac:spMkLst>
            <pc:docMk/>
            <pc:sldMk cId="3902027804" sldId="257"/>
            <ac:spMk id="36" creationId="{69F7C515-FB8C-9242-900A-9EE1A5CEECEC}"/>
          </ac:spMkLst>
        </pc:spChg>
        <pc:spChg chg="add mod">
          <ac:chgData name="Perez, Sarah" userId="ac41897c-3123-42bf-b626-95eb2a7f0847" providerId="ADAL" clId="{02EFA548-7F10-42F8-A23A-997155CC8DB6}" dt="2021-07-20T15:50:26.412" v="8" actId="1076"/>
          <ac:spMkLst>
            <pc:docMk/>
            <pc:sldMk cId="3902027804" sldId="257"/>
            <ac:spMk id="55" creationId="{8EC3A673-3001-413A-ADFE-D07EF4286056}"/>
          </ac:spMkLst>
        </pc:spChg>
        <pc:spChg chg="add mod">
          <ac:chgData name="Perez, Sarah" userId="ac41897c-3123-42bf-b626-95eb2a7f0847" providerId="ADAL" clId="{02EFA548-7F10-42F8-A23A-997155CC8DB6}" dt="2021-07-20T15:51:02.406" v="47" actId="20577"/>
          <ac:spMkLst>
            <pc:docMk/>
            <pc:sldMk cId="3902027804" sldId="257"/>
            <ac:spMk id="58" creationId="{31B62B36-E3FA-45D1-B593-71EFA92166E0}"/>
          </ac:spMkLst>
        </pc:spChg>
        <pc:spChg chg="mod">
          <ac:chgData name="Perez, Sarah" userId="ac41897c-3123-42bf-b626-95eb2a7f0847" providerId="ADAL" clId="{02EFA548-7F10-42F8-A23A-997155CC8DB6}" dt="2021-07-20T15:54:31.117" v="54" actId="20577"/>
          <ac:spMkLst>
            <pc:docMk/>
            <pc:sldMk cId="3902027804" sldId="257"/>
            <ac:spMk id="99" creationId="{42440AD6-3E9A-664A-BFBE-2F9EC0D49082}"/>
          </ac:spMkLst>
        </pc:spChg>
        <pc:spChg chg="add del mod">
          <ac:chgData name="Perez, Sarah" userId="ac41897c-3123-42bf-b626-95eb2a7f0847" providerId="ADAL" clId="{02EFA548-7F10-42F8-A23A-997155CC8DB6}" dt="2021-07-20T15:50:15.383" v="7" actId="1076"/>
          <ac:spMkLst>
            <pc:docMk/>
            <pc:sldMk cId="3902027804" sldId="257"/>
            <ac:spMk id="104" creationId="{7A915492-BCB3-3B4A-A040-0C671FC0F5EB}"/>
          </ac:spMkLst>
        </pc:spChg>
        <pc:spChg chg="mod">
          <ac:chgData name="Perez, Sarah" userId="ac41897c-3123-42bf-b626-95eb2a7f0847" providerId="ADAL" clId="{02EFA548-7F10-42F8-A23A-997155CC8DB6}" dt="2021-07-20T15:49:38.884" v="0" actId="255"/>
          <ac:spMkLst>
            <pc:docMk/>
            <pc:sldMk cId="3902027804" sldId="257"/>
            <ac:spMk id="115" creationId="{5FD4FA6D-8715-8C4A-967A-27BB74BD76E0}"/>
          </ac:spMkLst>
        </pc:spChg>
        <pc:spChg chg="mod">
          <ac:chgData name="Perez, Sarah" userId="ac41897c-3123-42bf-b626-95eb2a7f0847" providerId="ADAL" clId="{02EFA548-7F10-42F8-A23A-997155CC8DB6}" dt="2021-07-20T15:57:00.756" v="182" actId="20577"/>
          <ac:spMkLst>
            <pc:docMk/>
            <pc:sldMk cId="3902027804" sldId="257"/>
            <ac:spMk id="139" creationId="{B3407E6A-1163-4D17-8D5F-0C71D61B22D3}"/>
          </ac:spMkLst>
        </pc:spChg>
        <pc:picChg chg="mod">
          <ac:chgData name="Perez, Sarah" userId="ac41897c-3123-42bf-b626-95eb2a7f0847" providerId="ADAL" clId="{02EFA548-7F10-42F8-A23A-997155CC8DB6}" dt="2021-07-20T15:51:27.889" v="50" actId="1076"/>
          <ac:picMkLst>
            <pc:docMk/>
            <pc:sldMk cId="3902027804" sldId="257"/>
            <ac:picMk id="2" creationId="{0EAA6A4D-142C-4743-853F-757A45D67FEA}"/>
          </ac:picMkLst>
        </pc:picChg>
      </pc:sldChg>
    </pc:docChg>
  </pc:docChgLst>
  <pc:docChgLst>
    <pc:chgData name="Perez, Sarah" userId="S::perez.sarah@cusd80.com::ac41897c-3123-42bf-b626-95eb2a7f0847" providerId="AD" clId="Web-{CF69F162-F7CB-5464-6A90-B85D7C31245A}"/>
    <pc:docChg chg="modSld">
      <pc:chgData name="Perez, Sarah" userId="S::perez.sarah@cusd80.com::ac41897c-3123-42bf-b626-95eb2a7f0847" providerId="AD" clId="Web-{CF69F162-F7CB-5464-6A90-B85D7C31245A}" dt="2021-12-14T20:49:28.896" v="327" actId="20577"/>
      <pc:docMkLst>
        <pc:docMk/>
      </pc:docMkLst>
      <pc:sldChg chg="addSp delSp modSp">
        <pc:chgData name="Perez, Sarah" userId="S::perez.sarah@cusd80.com::ac41897c-3123-42bf-b626-95eb2a7f0847" providerId="AD" clId="Web-{CF69F162-F7CB-5464-6A90-B85D7C31245A}" dt="2021-12-14T20:49:28.896" v="327" actId="20577"/>
        <pc:sldMkLst>
          <pc:docMk/>
          <pc:sldMk cId="3902027804" sldId="257"/>
        </pc:sldMkLst>
        <pc:spChg chg="add mod">
          <ac:chgData name="Perez, Sarah" userId="S::perez.sarah@cusd80.com::ac41897c-3123-42bf-b626-95eb2a7f0847" providerId="AD" clId="Web-{CF69F162-F7CB-5464-6A90-B85D7C31245A}" dt="2021-12-14T20:47:49.609" v="319" actId="1076"/>
          <ac:spMkLst>
            <pc:docMk/>
            <pc:sldMk cId="3902027804" sldId="257"/>
            <ac:spMk id="6" creationId="{3DD11224-1F30-4E47-9D12-2663B3B3D45B}"/>
          </ac:spMkLst>
        </pc:spChg>
        <pc:spChg chg="mod">
          <ac:chgData name="Perez, Sarah" userId="S::perez.sarah@cusd80.com::ac41897c-3123-42bf-b626-95eb2a7f0847" providerId="AD" clId="Web-{CF69F162-F7CB-5464-6A90-B85D7C31245A}" dt="2021-12-14T20:39:59.457" v="70" actId="1076"/>
          <ac:spMkLst>
            <pc:docMk/>
            <pc:sldMk cId="3902027804" sldId="257"/>
            <ac:spMk id="29" creationId="{0C87AC0A-F467-6E48-84DC-65C7C22E1F18}"/>
          </ac:spMkLst>
        </pc:spChg>
        <pc:spChg chg="mod">
          <ac:chgData name="Perez, Sarah" userId="S::perez.sarah@cusd80.com::ac41897c-3123-42bf-b626-95eb2a7f0847" providerId="AD" clId="Web-{CF69F162-F7CB-5464-6A90-B85D7C31245A}" dt="2021-12-14T20:38:57.204" v="59" actId="1076"/>
          <ac:spMkLst>
            <pc:docMk/>
            <pc:sldMk cId="3902027804" sldId="257"/>
            <ac:spMk id="31" creationId="{2A52CF67-3AF4-3B41-AB2A-A9A524DE1D2C}"/>
          </ac:spMkLst>
        </pc:spChg>
        <pc:spChg chg="mod">
          <ac:chgData name="Perez, Sarah" userId="S::perez.sarah@cusd80.com::ac41897c-3123-42bf-b626-95eb2a7f0847" providerId="AD" clId="Web-{CF69F162-F7CB-5464-6A90-B85D7C31245A}" dt="2021-12-14T20:45:35.445" v="282" actId="1076"/>
          <ac:spMkLst>
            <pc:docMk/>
            <pc:sldMk cId="3902027804" sldId="257"/>
            <ac:spMk id="33" creationId="{6600292A-FF0E-CF4B-8099-02FE74C60165}"/>
          </ac:spMkLst>
        </pc:spChg>
        <pc:spChg chg="mod">
          <ac:chgData name="Perez, Sarah" userId="S::perez.sarah@cusd80.com::ac41897c-3123-42bf-b626-95eb2a7f0847" providerId="AD" clId="Web-{CF69F162-F7CB-5464-6A90-B85D7C31245A}" dt="2021-12-14T20:45:19.444" v="279" actId="1076"/>
          <ac:spMkLst>
            <pc:docMk/>
            <pc:sldMk cId="3902027804" sldId="257"/>
            <ac:spMk id="34" creationId="{E7E10672-B09C-EB49-AA7E-75321B57B6FB}"/>
          </ac:spMkLst>
        </pc:spChg>
        <pc:spChg chg="mod">
          <ac:chgData name="Perez, Sarah" userId="S::perez.sarah@cusd80.com::ac41897c-3123-42bf-b626-95eb2a7f0847" providerId="AD" clId="Web-{CF69F162-F7CB-5464-6A90-B85D7C31245A}" dt="2021-12-14T20:48:32.955" v="323" actId="20577"/>
          <ac:spMkLst>
            <pc:docMk/>
            <pc:sldMk cId="3902027804" sldId="257"/>
            <ac:spMk id="36" creationId="{69F7C515-FB8C-9242-900A-9EE1A5CEECEC}"/>
          </ac:spMkLst>
        </pc:spChg>
        <pc:spChg chg="mod">
          <ac:chgData name="Perez, Sarah" userId="S::perez.sarah@cusd80.com::ac41897c-3123-42bf-b626-95eb2a7f0847" providerId="AD" clId="Web-{CF69F162-F7CB-5464-6A90-B85D7C31245A}" dt="2021-12-14T20:37:02.135" v="7" actId="1076"/>
          <ac:spMkLst>
            <pc:docMk/>
            <pc:sldMk cId="3902027804" sldId="257"/>
            <ac:spMk id="37" creationId="{4A347FA1-4543-8A48-92CE-16855CFBC93D}"/>
          </ac:spMkLst>
        </pc:spChg>
        <pc:spChg chg="mod">
          <ac:chgData name="Perez, Sarah" userId="S::perez.sarah@cusd80.com::ac41897c-3123-42bf-b626-95eb2a7f0847" providerId="AD" clId="Web-{CF69F162-F7CB-5464-6A90-B85D7C31245A}" dt="2021-12-14T20:38:34.218" v="53" actId="1076"/>
          <ac:spMkLst>
            <pc:docMk/>
            <pc:sldMk cId="3902027804" sldId="257"/>
            <ac:spMk id="39" creationId="{F2743DA1-6D24-6C40-80EB-745C139106DF}"/>
          </ac:spMkLst>
        </pc:spChg>
        <pc:spChg chg="mod">
          <ac:chgData name="Perez, Sarah" userId="S::perez.sarah@cusd80.com::ac41897c-3123-42bf-b626-95eb2a7f0847" providerId="AD" clId="Web-{CF69F162-F7CB-5464-6A90-B85D7C31245A}" dt="2021-12-14T20:38:48.391" v="57" actId="1076"/>
          <ac:spMkLst>
            <pc:docMk/>
            <pc:sldMk cId="3902027804" sldId="257"/>
            <ac:spMk id="50" creationId="{0F3F35F8-247D-FF44-930D-FFA82B756A80}"/>
          </ac:spMkLst>
        </pc:spChg>
        <pc:spChg chg="mod">
          <ac:chgData name="Perez, Sarah" userId="S::perez.sarah@cusd80.com::ac41897c-3123-42bf-b626-95eb2a7f0847" providerId="AD" clId="Web-{CF69F162-F7CB-5464-6A90-B85D7C31245A}" dt="2021-12-14T20:48:54.159" v="325" actId="20577"/>
          <ac:spMkLst>
            <pc:docMk/>
            <pc:sldMk cId="3902027804" sldId="257"/>
            <ac:spMk id="90" creationId="{B2FDEF26-40BF-F844-9270-2A0E6D02C997}"/>
          </ac:spMkLst>
        </pc:spChg>
        <pc:spChg chg="mod">
          <ac:chgData name="Perez, Sarah" userId="S::perez.sarah@cusd80.com::ac41897c-3123-42bf-b626-95eb2a7f0847" providerId="AD" clId="Web-{CF69F162-F7CB-5464-6A90-B85D7C31245A}" dt="2021-12-14T20:49:28.896" v="327" actId="20577"/>
          <ac:spMkLst>
            <pc:docMk/>
            <pc:sldMk cId="3902027804" sldId="257"/>
            <ac:spMk id="91" creationId="{7F65B644-2A82-604F-B5C9-ADEFFC96498E}"/>
          </ac:spMkLst>
        </pc:spChg>
        <pc:spChg chg="mod">
          <ac:chgData name="Perez, Sarah" userId="S::perez.sarah@cusd80.com::ac41897c-3123-42bf-b626-95eb2a7f0847" providerId="AD" clId="Web-{CF69F162-F7CB-5464-6A90-B85D7C31245A}" dt="2021-12-14T20:40:49.476" v="99" actId="1076"/>
          <ac:spMkLst>
            <pc:docMk/>
            <pc:sldMk cId="3902027804" sldId="257"/>
            <ac:spMk id="92" creationId="{821C0233-15BC-CC4E-9740-ABAEF0E2F96A}"/>
          </ac:spMkLst>
        </pc:spChg>
        <pc:spChg chg="mod">
          <ac:chgData name="Perez, Sarah" userId="S::perez.sarah@cusd80.com::ac41897c-3123-42bf-b626-95eb2a7f0847" providerId="AD" clId="Web-{CF69F162-F7CB-5464-6A90-B85D7C31245A}" dt="2021-12-14T20:46:42.418" v="294" actId="1076"/>
          <ac:spMkLst>
            <pc:docMk/>
            <pc:sldMk cId="3902027804" sldId="257"/>
            <ac:spMk id="99" creationId="{42440AD6-3E9A-664A-BFBE-2F9EC0D49082}"/>
          </ac:spMkLst>
        </pc:spChg>
        <pc:spChg chg="mod">
          <ac:chgData name="Perez, Sarah" userId="S::perez.sarah@cusd80.com::ac41897c-3123-42bf-b626-95eb2a7f0847" providerId="AD" clId="Web-{CF69F162-F7CB-5464-6A90-B85D7C31245A}" dt="2021-12-14T20:46:59.231" v="299" actId="1076"/>
          <ac:spMkLst>
            <pc:docMk/>
            <pc:sldMk cId="3902027804" sldId="257"/>
            <ac:spMk id="100" creationId="{537C293F-D7AB-A94D-A7F1-3578F94C482D}"/>
          </ac:spMkLst>
        </pc:spChg>
        <pc:spChg chg="mod">
          <ac:chgData name="Perez, Sarah" userId="S::perez.sarah@cusd80.com::ac41897c-3123-42bf-b626-95eb2a7f0847" providerId="AD" clId="Web-{CF69F162-F7CB-5464-6A90-B85D7C31245A}" dt="2021-12-14T20:47:04.559" v="300" actId="1076"/>
          <ac:spMkLst>
            <pc:docMk/>
            <pc:sldMk cId="3902027804" sldId="257"/>
            <ac:spMk id="101" creationId="{F92B7A95-D715-184F-A346-2977B9444C5D}"/>
          </ac:spMkLst>
        </pc:spChg>
        <pc:spChg chg="mod">
          <ac:chgData name="Perez, Sarah" userId="S::perez.sarah@cusd80.com::ac41897c-3123-42bf-b626-95eb2a7f0847" providerId="AD" clId="Web-{CF69F162-F7CB-5464-6A90-B85D7C31245A}" dt="2021-12-14T20:47:42.609" v="318" actId="20577"/>
          <ac:spMkLst>
            <pc:docMk/>
            <pc:sldMk cId="3902027804" sldId="257"/>
            <ac:spMk id="102" creationId="{5DC47937-F66C-2342-9AD0-47F4B701B61C}"/>
          </ac:spMkLst>
        </pc:spChg>
        <pc:spChg chg="mod">
          <ac:chgData name="Perez, Sarah" userId="S::perez.sarah@cusd80.com::ac41897c-3123-42bf-b626-95eb2a7f0847" providerId="AD" clId="Web-{CF69F162-F7CB-5464-6A90-B85D7C31245A}" dt="2021-12-14T20:38:53.329" v="58" actId="1076"/>
          <ac:spMkLst>
            <pc:docMk/>
            <pc:sldMk cId="3902027804" sldId="257"/>
            <ac:spMk id="110" creationId="{76F19A60-8847-D240-8DA9-F5DF6126D0D6}"/>
          </ac:spMkLst>
        </pc:spChg>
        <pc:spChg chg="mod">
          <ac:chgData name="Perez, Sarah" userId="S::perez.sarah@cusd80.com::ac41897c-3123-42bf-b626-95eb2a7f0847" providerId="AD" clId="Web-{CF69F162-F7CB-5464-6A90-B85D7C31245A}" dt="2021-12-14T20:45:30.554" v="281" actId="1076"/>
          <ac:spMkLst>
            <pc:docMk/>
            <pc:sldMk cId="3902027804" sldId="257"/>
            <ac:spMk id="111" creationId="{52E2492C-B940-0543-9861-7591EE03C9AE}"/>
          </ac:spMkLst>
        </pc:spChg>
        <pc:spChg chg="mod">
          <ac:chgData name="Perez, Sarah" userId="S::perez.sarah@cusd80.com::ac41897c-3123-42bf-b626-95eb2a7f0847" providerId="AD" clId="Web-{CF69F162-F7CB-5464-6A90-B85D7C31245A}" dt="2021-12-14T20:38:38.109" v="54" actId="1076"/>
          <ac:spMkLst>
            <pc:docMk/>
            <pc:sldMk cId="3902027804" sldId="257"/>
            <ac:spMk id="112" creationId="{7945FCA0-DC24-C046-930A-45B8EEC36973}"/>
          </ac:spMkLst>
        </pc:spChg>
        <pc:spChg chg="del">
          <ac:chgData name="Perez, Sarah" userId="S::perez.sarah@cusd80.com::ac41897c-3123-42bf-b626-95eb2a7f0847" providerId="AD" clId="Web-{CF69F162-F7CB-5464-6A90-B85D7C31245A}" dt="2021-12-14T20:41:47.417" v="112"/>
          <ac:spMkLst>
            <pc:docMk/>
            <pc:sldMk cId="3902027804" sldId="257"/>
            <ac:spMk id="118" creationId="{64F563D3-DE54-444E-8581-29262736D58C}"/>
          </ac:spMkLst>
        </pc:spChg>
        <pc:spChg chg="del">
          <ac:chgData name="Perez, Sarah" userId="S::perez.sarah@cusd80.com::ac41897c-3123-42bf-b626-95eb2a7f0847" providerId="AD" clId="Web-{CF69F162-F7CB-5464-6A90-B85D7C31245A}" dt="2021-12-14T20:41:42.854" v="109"/>
          <ac:spMkLst>
            <pc:docMk/>
            <pc:sldMk cId="3902027804" sldId="257"/>
            <ac:spMk id="119" creationId="{E791544E-1BD7-45DC-B0DA-E531D1367CF7}"/>
          </ac:spMkLst>
        </pc:spChg>
        <pc:spChg chg="del">
          <ac:chgData name="Perez, Sarah" userId="S::perez.sarah@cusd80.com::ac41897c-3123-42bf-b626-95eb2a7f0847" providerId="AD" clId="Web-{CF69F162-F7CB-5464-6A90-B85D7C31245A}" dt="2021-12-14T20:41:41.448" v="108"/>
          <ac:spMkLst>
            <pc:docMk/>
            <pc:sldMk cId="3902027804" sldId="257"/>
            <ac:spMk id="120" creationId="{90736C36-E9B8-45FC-A397-D3F860269B02}"/>
          </ac:spMkLst>
        </pc:spChg>
        <pc:spChg chg="mod">
          <ac:chgData name="Perez, Sarah" userId="S::perez.sarah@cusd80.com::ac41897c-3123-42bf-b626-95eb2a7f0847" providerId="AD" clId="Web-{CF69F162-F7CB-5464-6A90-B85D7C31245A}" dt="2021-12-14T20:37:49.372" v="27" actId="1076"/>
          <ac:spMkLst>
            <pc:docMk/>
            <pc:sldMk cId="3902027804" sldId="257"/>
            <ac:spMk id="139" creationId="{B3407E6A-1163-4D17-8D5F-0C71D61B22D3}"/>
          </ac:spMkLst>
        </pc:spChg>
        <pc:spChg chg="del mod">
          <ac:chgData name="Perez, Sarah" userId="S::perez.sarah@cusd80.com::ac41897c-3123-42bf-b626-95eb2a7f0847" providerId="AD" clId="Web-{CF69F162-F7CB-5464-6A90-B85D7C31245A}" dt="2021-12-14T20:41:40.026" v="107"/>
          <ac:spMkLst>
            <pc:docMk/>
            <pc:sldMk cId="3902027804" sldId="257"/>
            <ac:spMk id="241" creationId="{149AB566-68D1-4774-801A-B361FBCC99C1}"/>
          </ac:spMkLst>
        </pc:spChg>
        <pc:spChg chg="del">
          <ac:chgData name="Perez, Sarah" userId="S::perez.sarah@cusd80.com::ac41897c-3123-42bf-b626-95eb2a7f0847" providerId="AD" clId="Web-{CF69F162-F7CB-5464-6A90-B85D7C31245A}" dt="2021-12-14T20:41:44.354" v="110"/>
          <ac:spMkLst>
            <pc:docMk/>
            <pc:sldMk cId="3902027804" sldId="257"/>
            <ac:spMk id="242" creationId="{CC724182-AC9E-4179-BDFB-372267F4C217}"/>
          </ac:spMkLst>
        </pc:spChg>
        <pc:spChg chg="del">
          <ac:chgData name="Perez, Sarah" userId="S::perez.sarah@cusd80.com::ac41897c-3123-42bf-b626-95eb2a7f0847" providerId="AD" clId="Web-{CF69F162-F7CB-5464-6A90-B85D7C31245A}" dt="2021-12-14T20:41:45.588" v="111"/>
          <ac:spMkLst>
            <pc:docMk/>
            <pc:sldMk cId="3902027804" sldId="257"/>
            <ac:spMk id="243" creationId="{E67DC98C-D561-49B0-AE96-31C1064F35D0}"/>
          </ac:spMkLst>
        </pc:spChg>
        <pc:picChg chg="mod">
          <ac:chgData name="Perez, Sarah" userId="S::perez.sarah@cusd80.com::ac41897c-3123-42bf-b626-95eb2a7f0847" providerId="AD" clId="Web-{CF69F162-F7CB-5464-6A90-B85D7C31245A}" dt="2021-12-14T20:38:44.609" v="56" actId="1076"/>
          <ac:picMkLst>
            <pc:docMk/>
            <pc:sldMk cId="3902027804" sldId="257"/>
            <ac:picMk id="3" creationId="{EBFB22A2-2370-471E-8E75-D24F640353EC}"/>
          </ac:picMkLst>
        </pc:picChg>
        <pc:picChg chg="mod">
          <ac:chgData name="Perez, Sarah" userId="S::perez.sarah@cusd80.com::ac41897c-3123-42bf-b626-95eb2a7f0847" providerId="AD" clId="Web-{CF69F162-F7CB-5464-6A90-B85D7C31245A}" dt="2021-12-14T20:44:20.878" v="263" actId="1076"/>
          <ac:picMkLst>
            <pc:docMk/>
            <pc:sldMk cId="3902027804" sldId="257"/>
            <ac:picMk id="7" creationId="{628ED2D6-95D7-41A6-89D7-7AB06C50C008}"/>
          </ac:picMkLst>
        </pc:picChg>
        <pc:picChg chg="del">
          <ac:chgData name="Perez, Sarah" userId="S::perez.sarah@cusd80.com::ac41897c-3123-42bf-b626-95eb2a7f0847" providerId="AD" clId="Web-{CF69F162-F7CB-5464-6A90-B85D7C31245A}" dt="2021-12-14T20:39:49.801" v="69"/>
          <ac:picMkLst>
            <pc:docMk/>
            <pc:sldMk cId="3902027804" sldId="257"/>
            <ac:picMk id="27" creationId="{51C98015-3D81-4379-A76B-FD671F49AE1F}"/>
          </ac:picMkLst>
        </pc:picChg>
        <pc:cxnChg chg="mod">
          <ac:chgData name="Perez, Sarah" userId="S::perez.sarah@cusd80.com::ac41897c-3123-42bf-b626-95eb2a7f0847" providerId="AD" clId="Web-{CF69F162-F7CB-5464-6A90-B85D7C31245A}" dt="2021-12-14T20:40:11.708" v="73" actId="1076"/>
          <ac:cxnSpMkLst>
            <pc:docMk/>
            <pc:sldMk cId="3902027804" sldId="257"/>
            <ac:cxnSpMk id="189" creationId="{C7345607-01EB-46C7-8020-BD70DBF06C39}"/>
          </ac:cxnSpMkLst>
        </pc:cxnChg>
        <pc:cxnChg chg="mod">
          <ac:chgData name="Perez, Sarah" userId="S::perez.sarah@cusd80.com::ac41897c-3123-42bf-b626-95eb2a7f0847" providerId="AD" clId="Web-{CF69F162-F7CB-5464-6A90-B85D7C31245A}" dt="2021-12-14T20:48:57.691" v="326" actId="1076"/>
          <ac:cxnSpMkLst>
            <pc:docMk/>
            <pc:sldMk cId="3902027804" sldId="257"/>
            <ac:cxnSpMk id="192" creationId="{DF28B892-A582-47E9-859E-6C0D5EE7BE94}"/>
          </ac:cxnSpMkLst>
        </pc:cxnChg>
        <pc:cxnChg chg="mod">
          <ac:chgData name="Perez, Sarah" userId="S::perez.sarah@cusd80.com::ac41897c-3123-42bf-b626-95eb2a7f0847" providerId="AD" clId="Web-{CF69F162-F7CB-5464-6A90-B85D7C31245A}" dt="2021-12-14T20:46:30.261" v="290" actId="1076"/>
          <ac:cxnSpMkLst>
            <pc:docMk/>
            <pc:sldMk cId="3902027804" sldId="257"/>
            <ac:cxnSpMk id="233" creationId="{E0CE212A-860E-4DE3-AB65-79125948605F}"/>
          </ac:cxnSpMkLst>
        </pc:cxnChg>
        <pc:cxnChg chg="del mod">
          <ac:chgData name="Perez, Sarah" userId="S::perez.sarah@cusd80.com::ac41897c-3123-42bf-b626-95eb2a7f0847" providerId="AD" clId="Web-{CF69F162-F7CB-5464-6A90-B85D7C31245A}" dt="2021-12-14T20:40:44.929" v="98"/>
          <ac:cxnSpMkLst>
            <pc:docMk/>
            <pc:sldMk cId="3902027804" sldId="257"/>
            <ac:cxnSpMk id="237" creationId="{7440B457-A544-486D-AA34-F653BE8445A9}"/>
          </ac:cxnSpMkLst>
        </pc:cxnChg>
      </pc:sldChg>
    </pc:docChg>
  </pc:docChgLst>
  <pc:docChgLst>
    <pc:chgData name="Perez, Sarah" userId="ac41897c-3123-42bf-b626-95eb2a7f0847" providerId="ADAL" clId="{90ABE36B-ED4A-4592-B120-1CCB5CC99A7B}"/>
    <pc:docChg chg="custSel modSld">
      <pc:chgData name="Perez, Sarah" userId="ac41897c-3123-42bf-b626-95eb2a7f0847" providerId="ADAL" clId="{90ABE36B-ED4A-4592-B120-1CCB5CC99A7B}" dt="2021-07-19T18:32:27.462" v="159" actId="208"/>
      <pc:docMkLst>
        <pc:docMk/>
      </pc:docMkLst>
      <pc:sldChg chg="addSp delSp modSp mod">
        <pc:chgData name="Perez, Sarah" userId="ac41897c-3123-42bf-b626-95eb2a7f0847" providerId="ADAL" clId="{90ABE36B-ED4A-4592-B120-1CCB5CC99A7B}" dt="2021-07-19T18:32:27.462" v="159" actId="208"/>
        <pc:sldMkLst>
          <pc:docMk/>
          <pc:sldMk cId="3902027804" sldId="257"/>
        </pc:sldMkLst>
        <pc:spChg chg="add mod">
          <ac:chgData name="Perez, Sarah" userId="ac41897c-3123-42bf-b626-95eb2a7f0847" providerId="ADAL" clId="{90ABE36B-ED4A-4592-B120-1CCB5CC99A7B}" dt="2021-07-19T18:31:40.878" v="151" actId="20577"/>
          <ac:spMkLst>
            <pc:docMk/>
            <pc:sldMk cId="3902027804" sldId="257"/>
            <ac:spMk id="4" creationId="{5042FFC8-2C40-425B-9C7B-BDE4EE25A605}"/>
          </ac:spMkLst>
        </pc:spChg>
        <pc:spChg chg="add del mod">
          <ac:chgData name="Perez, Sarah" userId="ac41897c-3123-42bf-b626-95eb2a7f0847" providerId="ADAL" clId="{90ABE36B-ED4A-4592-B120-1CCB5CC99A7B}" dt="2021-07-15T16:54:54.166" v="3" actId="478"/>
          <ac:spMkLst>
            <pc:docMk/>
            <pc:sldMk cId="3902027804" sldId="257"/>
            <ac:spMk id="6" creationId="{7321572E-9A16-462A-BF17-A4DD1769317E}"/>
          </ac:spMkLst>
        </pc:spChg>
        <pc:spChg chg="mod">
          <ac:chgData name="Perez, Sarah" userId="ac41897c-3123-42bf-b626-95eb2a7f0847" providerId="ADAL" clId="{90ABE36B-ED4A-4592-B120-1CCB5CC99A7B}" dt="2021-07-16T22:18:49.961" v="40" actId="20577"/>
          <ac:spMkLst>
            <pc:docMk/>
            <pc:sldMk cId="3902027804" sldId="257"/>
            <ac:spMk id="39" creationId="{F2743DA1-6D24-6C40-80EB-745C139106DF}"/>
          </ac:spMkLst>
        </pc:spChg>
        <pc:spChg chg="mod">
          <ac:chgData name="Perez, Sarah" userId="ac41897c-3123-42bf-b626-95eb2a7f0847" providerId="ADAL" clId="{90ABE36B-ED4A-4592-B120-1CCB5CC99A7B}" dt="2021-07-19T18:30:57.486" v="138" actId="1076"/>
          <ac:spMkLst>
            <pc:docMk/>
            <pc:sldMk cId="3902027804" sldId="257"/>
            <ac:spMk id="41" creationId="{74808381-81EE-4821-A126-7CAD64B680F9}"/>
          </ac:spMkLst>
        </pc:spChg>
        <pc:spChg chg="del mod">
          <ac:chgData name="Perez, Sarah" userId="ac41897c-3123-42bf-b626-95eb2a7f0847" providerId="ADAL" clId="{90ABE36B-ED4A-4592-B120-1CCB5CC99A7B}" dt="2021-07-15T16:54:52.407" v="2" actId="478"/>
          <ac:spMkLst>
            <pc:docMk/>
            <pc:sldMk cId="3902027804" sldId="257"/>
            <ac:spMk id="103" creationId="{0E438099-1710-DE47-87B3-483F687A5B09}"/>
          </ac:spMkLst>
        </pc:spChg>
        <pc:spChg chg="mod">
          <ac:chgData name="Perez, Sarah" userId="ac41897c-3123-42bf-b626-95eb2a7f0847" providerId="ADAL" clId="{90ABE36B-ED4A-4592-B120-1CCB5CC99A7B}" dt="2021-07-19T18:31:00.364" v="139" actId="1076"/>
          <ac:spMkLst>
            <pc:docMk/>
            <pc:sldMk cId="3902027804" sldId="257"/>
            <ac:spMk id="104" creationId="{7A915492-BCB3-3B4A-A040-0C671FC0F5EB}"/>
          </ac:spMkLst>
        </pc:spChg>
        <pc:spChg chg="mod">
          <ac:chgData name="Perez, Sarah" userId="ac41897c-3123-42bf-b626-95eb2a7f0847" providerId="ADAL" clId="{90ABE36B-ED4A-4592-B120-1CCB5CC99A7B}" dt="2021-07-19T18:31:13.041" v="143" actId="1076"/>
          <ac:spMkLst>
            <pc:docMk/>
            <pc:sldMk cId="3902027804" sldId="257"/>
            <ac:spMk id="105" creationId="{9E57623E-C7E8-8045-BC46-1BD90D7F14C4}"/>
          </ac:spMkLst>
        </pc:spChg>
        <pc:spChg chg="mod">
          <ac:chgData name="Perez, Sarah" userId="ac41897c-3123-42bf-b626-95eb2a7f0847" providerId="ADAL" clId="{90ABE36B-ED4A-4592-B120-1CCB5CC99A7B}" dt="2021-07-19T18:31:15.803" v="144" actId="1076"/>
          <ac:spMkLst>
            <pc:docMk/>
            <pc:sldMk cId="3902027804" sldId="257"/>
            <ac:spMk id="106" creationId="{A5D61C07-2CC1-1D48-B339-AE2317295B46}"/>
          </ac:spMkLst>
        </pc:spChg>
        <pc:spChg chg="del">
          <ac:chgData name="Perez, Sarah" userId="ac41897c-3123-42bf-b626-95eb2a7f0847" providerId="ADAL" clId="{90ABE36B-ED4A-4592-B120-1CCB5CC99A7B}" dt="2021-07-15T16:54:55.169" v="4" actId="478"/>
          <ac:spMkLst>
            <pc:docMk/>
            <pc:sldMk cId="3902027804" sldId="257"/>
            <ac:spMk id="109" creationId="{F49E563E-B50B-704B-AF91-C4115F3AA932}"/>
          </ac:spMkLst>
        </pc:spChg>
        <pc:spChg chg="del">
          <ac:chgData name="Perez, Sarah" userId="ac41897c-3123-42bf-b626-95eb2a7f0847" providerId="ADAL" clId="{90ABE36B-ED4A-4592-B120-1CCB5CC99A7B}" dt="2021-07-15T16:54:49.467" v="0" actId="478"/>
          <ac:spMkLst>
            <pc:docMk/>
            <pc:sldMk cId="3902027804" sldId="257"/>
            <ac:spMk id="244" creationId="{84E65007-2206-4F84-8E77-730ED9985207}"/>
          </ac:spMkLst>
        </pc:spChg>
        <pc:spChg chg="mod">
          <ac:chgData name="Perez, Sarah" userId="ac41897c-3123-42bf-b626-95eb2a7f0847" providerId="ADAL" clId="{90ABE36B-ED4A-4592-B120-1CCB5CC99A7B}" dt="2021-07-19T18:30:54.633" v="137" actId="1076"/>
          <ac:spMkLst>
            <pc:docMk/>
            <pc:sldMk cId="3902027804" sldId="257"/>
            <ac:spMk id="245" creationId="{EA092957-CC3A-43AA-9DB9-5853F4DED0A5}"/>
          </ac:spMkLst>
        </pc:spChg>
        <pc:picChg chg="add mod">
          <ac:chgData name="Perez, Sarah" userId="ac41897c-3123-42bf-b626-95eb2a7f0847" providerId="ADAL" clId="{90ABE36B-ED4A-4592-B120-1CCB5CC99A7B}" dt="2021-07-19T18:32:27.462" v="159" actId="208"/>
          <ac:picMkLst>
            <pc:docMk/>
            <pc:sldMk cId="3902027804" sldId="257"/>
            <ac:picMk id="7" creationId="{628ED2D6-95D7-41A6-89D7-7AB06C50C008}"/>
          </ac:picMkLst>
        </pc:picChg>
      </pc:sldChg>
    </pc:docChg>
  </pc:docChgLst>
  <pc:docChgLst>
    <pc:chgData name="Perez, Sarah" userId="S::perez.sarah@cusd80.com::ac41897c-3123-42bf-b626-95eb2a7f0847" providerId="AD" clId="Web-{65AB98E3-FE2A-9F8A-B866-0812776F0DA5}"/>
    <pc:docChg chg="modSld">
      <pc:chgData name="Perez, Sarah" userId="S::perez.sarah@cusd80.com::ac41897c-3123-42bf-b626-95eb2a7f0847" providerId="AD" clId="Web-{65AB98E3-FE2A-9F8A-B866-0812776F0DA5}" dt="2021-07-12T17:22:15.958" v="22" actId="1076"/>
      <pc:docMkLst>
        <pc:docMk/>
      </pc:docMkLst>
      <pc:sldChg chg="addSp modSp mod setBg">
        <pc:chgData name="Perez, Sarah" userId="S::perez.sarah@cusd80.com::ac41897c-3123-42bf-b626-95eb2a7f0847" providerId="AD" clId="Web-{65AB98E3-FE2A-9F8A-B866-0812776F0DA5}" dt="2021-07-12T17:22:15.958" v="22" actId="1076"/>
        <pc:sldMkLst>
          <pc:docMk/>
          <pc:sldMk cId="3902027804" sldId="257"/>
        </pc:sldMkLst>
        <pc:spChg chg="mod">
          <ac:chgData name="Perez, Sarah" userId="S::perez.sarah@cusd80.com::ac41897c-3123-42bf-b626-95eb2a7f0847" providerId="AD" clId="Web-{65AB98E3-FE2A-9F8A-B866-0812776F0DA5}" dt="2021-07-12T17:18:15.889" v="11" actId="1076"/>
          <ac:spMkLst>
            <pc:docMk/>
            <pc:sldMk cId="3902027804" sldId="257"/>
            <ac:spMk id="50" creationId="{0F3F35F8-247D-FF44-930D-FFA82B756A80}"/>
          </ac:spMkLst>
        </pc:spChg>
        <pc:spChg chg="mod">
          <ac:chgData name="Perez, Sarah" userId="S::perez.sarah@cusd80.com::ac41897c-3123-42bf-b626-95eb2a7f0847" providerId="AD" clId="Web-{65AB98E3-FE2A-9F8A-B866-0812776F0DA5}" dt="2021-07-12T17:20:01.095" v="16" actId="20577"/>
          <ac:spMkLst>
            <pc:docMk/>
            <pc:sldMk cId="3902027804" sldId="257"/>
            <ac:spMk id="91" creationId="{7F65B644-2A82-604F-B5C9-ADEFFC96498E}"/>
          </ac:spMkLst>
        </pc:spChg>
        <pc:picChg chg="add mod">
          <ac:chgData name="Perez, Sarah" userId="S::perez.sarah@cusd80.com::ac41897c-3123-42bf-b626-95eb2a7f0847" providerId="AD" clId="Web-{65AB98E3-FE2A-9F8A-B866-0812776F0DA5}" dt="2021-07-12T17:22:15.958" v="22" actId="1076"/>
          <ac:picMkLst>
            <pc:docMk/>
            <pc:sldMk cId="3902027804" sldId="257"/>
            <ac:picMk id="2" creationId="{0EAA6A4D-142C-4743-853F-757A45D67FEA}"/>
          </ac:picMkLst>
        </pc:picChg>
        <pc:picChg chg="mod">
          <ac:chgData name="Perez, Sarah" userId="S::perez.sarah@cusd80.com::ac41897c-3123-42bf-b626-95eb2a7f0847" providerId="AD" clId="Web-{65AB98E3-FE2A-9F8A-B866-0812776F0DA5}" dt="2021-07-12T17:20:28.189" v="21" actId="1076"/>
          <ac:picMkLst>
            <pc:docMk/>
            <pc:sldMk cId="3902027804" sldId="257"/>
            <ac:picMk id="3" creationId="{EBFB22A2-2370-471E-8E75-D24F640353EC}"/>
          </ac:picMkLst>
        </pc:picChg>
      </pc:sldChg>
    </pc:docChg>
  </pc:docChgLst>
  <pc:docChgLst>
    <pc:chgData name="Perez, Sarah" userId="ac41897c-3123-42bf-b626-95eb2a7f0847" providerId="ADAL" clId="{DF8728D8-E7E2-4C43-9685-51BDC68D5E38}"/>
    <pc:docChg chg="undo custSel modSld">
      <pc:chgData name="Perez, Sarah" userId="ac41897c-3123-42bf-b626-95eb2a7f0847" providerId="ADAL" clId="{DF8728D8-E7E2-4C43-9685-51BDC68D5E38}" dt="2021-05-26T22:47:49.014" v="58" actId="113"/>
      <pc:docMkLst>
        <pc:docMk/>
      </pc:docMkLst>
      <pc:sldChg chg="addSp delSp modSp mod">
        <pc:chgData name="Perez, Sarah" userId="ac41897c-3123-42bf-b626-95eb2a7f0847" providerId="ADAL" clId="{DF8728D8-E7E2-4C43-9685-51BDC68D5E38}" dt="2021-05-26T22:47:49.014" v="58" actId="113"/>
        <pc:sldMkLst>
          <pc:docMk/>
          <pc:sldMk cId="3902027804" sldId="257"/>
        </pc:sldMkLst>
        <pc:spChg chg="del">
          <ac:chgData name="Perez, Sarah" userId="ac41897c-3123-42bf-b626-95eb2a7f0847" providerId="ADAL" clId="{DF8728D8-E7E2-4C43-9685-51BDC68D5E38}" dt="2021-05-26T22:44:02.363" v="0" actId="478"/>
          <ac:spMkLst>
            <pc:docMk/>
            <pc:sldMk cId="3902027804" sldId="257"/>
            <ac:spMk id="38" creationId="{9CFD090F-43C8-AF4C-8287-DAB5AF25E6AB}"/>
          </ac:spMkLst>
        </pc:spChg>
        <pc:spChg chg="add del mod">
          <ac:chgData name="Perez, Sarah" userId="ac41897c-3123-42bf-b626-95eb2a7f0847" providerId="ADAL" clId="{DF8728D8-E7E2-4C43-9685-51BDC68D5E38}" dt="2021-05-26T22:44:09.228" v="1" actId="478"/>
          <ac:spMkLst>
            <pc:docMk/>
            <pc:sldMk cId="3902027804" sldId="257"/>
            <ac:spMk id="40" creationId="{91264D99-76B0-4E68-8295-29A624915B13}"/>
          </ac:spMkLst>
        </pc:spChg>
        <pc:spChg chg="add mod">
          <ac:chgData name="Perez, Sarah" userId="ac41897c-3123-42bf-b626-95eb2a7f0847" providerId="ADAL" clId="{DF8728D8-E7E2-4C43-9685-51BDC68D5E38}" dt="2021-05-26T22:47:49.014" v="58" actId="113"/>
          <ac:spMkLst>
            <pc:docMk/>
            <pc:sldMk cId="3902027804" sldId="257"/>
            <ac:spMk id="41" creationId="{74808381-81EE-4821-A126-7CAD64B680F9}"/>
          </ac:spMkLst>
        </pc:spChg>
        <pc:spChg chg="mod">
          <ac:chgData name="Perez, Sarah" userId="ac41897c-3123-42bf-b626-95eb2a7f0847" providerId="ADAL" clId="{DF8728D8-E7E2-4C43-9685-51BDC68D5E38}" dt="2021-05-26T22:46:25.280" v="37" actId="1076"/>
          <ac:spMkLst>
            <pc:docMk/>
            <pc:sldMk cId="3902027804" sldId="257"/>
            <ac:spMk id="104" creationId="{7A915492-BCB3-3B4A-A040-0C671FC0F5EB}"/>
          </ac:spMkLst>
        </pc:spChg>
        <pc:spChg chg="mod">
          <ac:chgData name="Perez, Sarah" userId="ac41897c-3123-42bf-b626-95eb2a7f0847" providerId="ADAL" clId="{DF8728D8-E7E2-4C43-9685-51BDC68D5E38}" dt="2021-05-26T22:46:30.096" v="38" actId="1076"/>
          <ac:spMkLst>
            <pc:docMk/>
            <pc:sldMk cId="3902027804" sldId="257"/>
            <ac:spMk id="105" creationId="{9E57623E-C7E8-8045-BC46-1BD90D7F14C4}"/>
          </ac:spMkLst>
        </pc:spChg>
        <pc:spChg chg="mod">
          <ac:chgData name="Perez, Sarah" userId="ac41897c-3123-42bf-b626-95eb2a7f0847" providerId="ADAL" clId="{DF8728D8-E7E2-4C43-9685-51BDC68D5E38}" dt="2021-05-26T22:46:33.265" v="39" actId="1076"/>
          <ac:spMkLst>
            <pc:docMk/>
            <pc:sldMk cId="3902027804" sldId="257"/>
            <ac:spMk id="106" creationId="{A5D61C07-2CC1-1D48-B339-AE2317295B46}"/>
          </ac:spMkLst>
        </pc:spChg>
        <pc:spChg chg="mod">
          <ac:chgData name="Perez, Sarah" userId="ac41897c-3123-42bf-b626-95eb2a7f0847" providerId="ADAL" clId="{DF8728D8-E7E2-4C43-9685-51BDC68D5E38}" dt="2021-05-26T22:44:58.065" v="10" actId="1076"/>
          <ac:spMkLst>
            <pc:docMk/>
            <pc:sldMk cId="3902027804" sldId="257"/>
            <ac:spMk id="245" creationId="{EA092957-CC3A-43AA-9DB9-5853F4DED0A5}"/>
          </ac:spMkLst>
        </pc:spChg>
        <pc:spChg chg="del">
          <ac:chgData name="Perez, Sarah" userId="ac41897c-3123-42bf-b626-95eb2a7f0847" providerId="ADAL" clId="{DF8728D8-E7E2-4C43-9685-51BDC68D5E38}" dt="2021-05-26T22:44:18.039" v="2" actId="478"/>
          <ac:spMkLst>
            <pc:docMk/>
            <pc:sldMk cId="3902027804" sldId="257"/>
            <ac:spMk id="246" creationId="{D12E2BD4-EC7D-48D8-A7D7-3C570D2468BE}"/>
          </ac:spMkLst>
        </pc:spChg>
        <pc:grpChg chg="del">
          <ac:chgData name="Perez, Sarah" userId="ac41897c-3123-42bf-b626-95eb2a7f0847" providerId="ADAL" clId="{DF8728D8-E7E2-4C43-9685-51BDC68D5E38}" dt="2021-05-26T22:44:49.152" v="8" actId="478"/>
          <ac:grpSpMkLst>
            <pc:docMk/>
            <pc:sldMk cId="3902027804" sldId="257"/>
            <ac:grpSpMk id="247" creationId="{D3CB8F54-627E-44D3-A948-70392CFD050C}"/>
          </ac:grpSpMkLst>
        </pc:grpChg>
        <pc:grpChg chg="del">
          <ac:chgData name="Perez, Sarah" userId="ac41897c-3123-42bf-b626-95eb2a7f0847" providerId="ADAL" clId="{DF8728D8-E7E2-4C43-9685-51BDC68D5E38}" dt="2021-05-26T22:44:42.315" v="6" actId="478"/>
          <ac:grpSpMkLst>
            <pc:docMk/>
            <pc:sldMk cId="3902027804" sldId="257"/>
            <ac:grpSpMk id="252" creationId="{E9D6987A-2B00-4F43-8ADD-7F1EC8C4F7D1}"/>
          </ac:grpSpMkLst>
        </pc:grpChg>
      </pc:sldChg>
    </pc:docChg>
  </pc:docChgLst>
  <pc:docChgLst>
    <pc:chgData name="Perez, Sarah" userId="ac41897c-3123-42bf-b626-95eb2a7f0847" providerId="ADAL" clId="{2AEC5C25-38C1-40C2-B1B5-AFE8CA212A8A}"/>
    <pc:docChg chg="undo custSel modSld">
      <pc:chgData name="Perez, Sarah" userId="ac41897c-3123-42bf-b626-95eb2a7f0847" providerId="ADAL" clId="{2AEC5C25-38C1-40C2-B1B5-AFE8CA212A8A}" dt="2022-07-15T18:21:29.342" v="226" actId="1076"/>
      <pc:docMkLst>
        <pc:docMk/>
      </pc:docMkLst>
      <pc:sldChg chg="addSp modSp mod setBg">
        <pc:chgData name="Perez, Sarah" userId="ac41897c-3123-42bf-b626-95eb2a7f0847" providerId="ADAL" clId="{2AEC5C25-38C1-40C2-B1B5-AFE8CA212A8A}" dt="2022-07-15T18:21:29.342" v="226" actId="1076"/>
        <pc:sldMkLst>
          <pc:docMk/>
          <pc:sldMk cId="3902027804" sldId="257"/>
        </pc:sldMkLst>
        <pc:spChg chg="mod">
          <ac:chgData name="Perez, Sarah" userId="ac41897c-3123-42bf-b626-95eb2a7f0847" providerId="ADAL" clId="{2AEC5C25-38C1-40C2-B1B5-AFE8CA212A8A}" dt="2022-07-15T18:16:08.686" v="36" actId="255"/>
          <ac:spMkLst>
            <pc:docMk/>
            <pc:sldMk cId="3902027804" sldId="257"/>
            <ac:spMk id="4" creationId="{5042FFC8-2C40-425B-9C7B-BDE4EE25A605}"/>
          </ac:spMkLst>
        </pc:spChg>
        <pc:spChg chg="mod">
          <ac:chgData name="Perez, Sarah" userId="ac41897c-3123-42bf-b626-95eb2a7f0847" providerId="ADAL" clId="{2AEC5C25-38C1-40C2-B1B5-AFE8CA212A8A}" dt="2022-07-15T18:15:48.086" v="32" actId="20577"/>
          <ac:spMkLst>
            <pc:docMk/>
            <pc:sldMk cId="3902027804" sldId="257"/>
            <ac:spMk id="6" creationId="{3DD11224-1F30-4E47-9D12-2663B3B3D45B}"/>
          </ac:spMkLst>
        </pc:spChg>
        <pc:spChg chg="add mod">
          <ac:chgData name="Perez, Sarah" userId="ac41897c-3123-42bf-b626-95eb2a7f0847" providerId="ADAL" clId="{2AEC5C25-38C1-40C2-B1B5-AFE8CA212A8A}" dt="2022-07-15T18:18:34.789" v="120" actId="1076"/>
          <ac:spMkLst>
            <pc:docMk/>
            <pc:sldMk cId="3902027804" sldId="257"/>
            <ac:spMk id="8" creationId="{CA12C520-738F-6E49-3331-D1FE60881CC1}"/>
          </ac:spMkLst>
        </pc:spChg>
        <pc:spChg chg="mod">
          <ac:chgData name="Perez, Sarah" userId="ac41897c-3123-42bf-b626-95eb2a7f0847" providerId="ADAL" clId="{2AEC5C25-38C1-40C2-B1B5-AFE8CA212A8A}" dt="2022-07-15T18:19:57.171" v="216" actId="113"/>
          <ac:spMkLst>
            <pc:docMk/>
            <pc:sldMk cId="3902027804" sldId="257"/>
            <ac:spMk id="31" creationId="{2A52CF67-3AF4-3B41-AB2A-A9A524DE1D2C}"/>
          </ac:spMkLst>
        </pc:spChg>
        <pc:spChg chg="mod">
          <ac:chgData name="Perez, Sarah" userId="ac41897c-3123-42bf-b626-95eb2a7f0847" providerId="ADAL" clId="{2AEC5C25-38C1-40C2-B1B5-AFE8CA212A8A}" dt="2022-07-15T18:17:09.052" v="104" actId="20577"/>
          <ac:spMkLst>
            <pc:docMk/>
            <pc:sldMk cId="3902027804" sldId="257"/>
            <ac:spMk id="33" creationId="{6600292A-FF0E-CF4B-8099-02FE74C60165}"/>
          </ac:spMkLst>
        </pc:spChg>
        <pc:spChg chg="mod">
          <ac:chgData name="Perez, Sarah" userId="ac41897c-3123-42bf-b626-95eb2a7f0847" providerId="ADAL" clId="{2AEC5C25-38C1-40C2-B1B5-AFE8CA212A8A}" dt="2022-07-15T18:20:01.009" v="217" actId="113"/>
          <ac:spMkLst>
            <pc:docMk/>
            <pc:sldMk cId="3902027804" sldId="257"/>
            <ac:spMk id="34" creationId="{E7E10672-B09C-EB49-AA7E-75321B57B6FB}"/>
          </ac:spMkLst>
        </pc:spChg>
        <pc:spChg chg="mod">
          <ac:chgData name="Perez, Sarah" userId="ac41897c-3123-42bf-b626-95eb2a7f0847" providerId="ADAL" clId="{2AEC5C25-38C1-40C2-B1B5-AFE8CA212A8A}" dt="2022-07-15T18:19:47.805" v="215" actId="1076"/>
          <ac:spMkLst>
            <pc:docMk/>
            <pc:sldMk cId="3902027804" sldId="257"/>
            <ac:spMk id="36" creationId="{69F7C515-FB8C-9242-900A-9EE1A5CEECEC}"/>
          </ac:spMkLst>
        </pc:spChg>
        <pc:spChg chg="mod">
          <ac:chgData name="Perez, Sarah" userId="ac41897c-3123-42bf-b626-95eb2a7f0847" providerId="ADAL" clId="{2AEC5C25-38C1-40C2-B1B5-AFE8CA212A8A}" dt="2022-07-15T18:20:05.386" v="218" actId="113"/>
          <ac:spMkLst>
            <pc:docMk/>
            <pc:sldMk cId="3902027804" sldId="257"/>
            <ac:spMk id="37" creationId="{4A347FA1-4543-8A48-92CE-16855CFBC93D}"/>
          </ac:spMkLst>
        </pc:spChg>
        <pc:spChg chg="mod">
          <ac:chgData name="Perez, Sarah" userId="ac41897c-3123-42bf-b626-95eb2a7f0847" providerId="ADAL" clId="{2AEC5C25-38C1-40C2-B1B5-AFE8CA212A8A}" dt="2022-07-15T18:18:57.511" v="151" actId="313"/>
          <ac:spMkLst>
            <pc:docMk/>
            <pc:sldMk cId="3902027804" sldId="257"/>
            <ac:spMk id="39" creationId="{F2743DA1-6D24-6C40-80EB-745C139106DF}"/>
          </ac:spMkLst>
        </pc:spChg>
        <pc:spChg chg="mod">
          <ac:chgData name="Perez, Sarah" userId="ac41897c-3123-42bf-b626-95eb2a7f0847" providerId="ADAL" clId="{2AEC5C25-38C1-40C2-B1B5-AFE8CA212A8A}" dt="2022-07-15T18:18:41.037" v="121" actId="1076"/>
          <ac:spMkLst>
            <pc:docMk/>
            <pc:sldMk cId="3902027804" sldId="257"/>
            <ac:spMk id="49" creationId="{41C519B1-3036-4444-B59A-DADEA5DD3037}"/>
          </ac:spMkLst>
        </pc:spChg>
        <pc:spChg chg="mod">
          <ac:chgData name="Perez, Sarah" userId="ac41897c-3123-42bf-b626-95eb2a7f0847" providerId="ADAL" clId="{2AEC5C25-38C1-40C2-B1B5-AFE8CA212A8A}" dt="2022-07-15T18:18:17.677" v="117" actId="1076"/>
          <ac:spMkLst>
            <pc:docMk/>
            <pc:sldMk cId="3902027804" sldId="257"/>
            <ac:spMk id="50" creationId="{0F3F35F8-247D-FF44-930D-FFA82B756A80}"/>
          </ac:spMkLst>
        </pc:spChg>
        <pc:spChg chg="mod">
          <ac:chgData name="Perez, Sarah" userId="ac41897c-3123-42bf-b626-95eb2a7f0847" providerId="ADAL" clId="{2AEC5C25-38C1-40C2-B1B5-AFE8CA212A8A}" dt="2022-07-15T18:15:26.982" v="5" actId="255"/>
          <ac:spMkLst>
            <pc:docMk/>
            <pc:sldMk cId="3902027804" sldId="257"/>
            <ac:spMk id="91" creationId="{7F65B644-2A82-604F-B5C9-ADEFFC96498E}"/>
          </ac:spMkLst>
        </pc:spChg>
        <pc:spChg chg="mod">
          <ac:chgData name="Perez, Sarah" userId="ac41897c-3123-42bf-b626-95eb2a7f0847" providerId="ADAL" clId="{2AEC5C25-38C1-40C2-B1B5-AFE8CA212A8A}" dt="2022-07-15T18:20:10.473" v="219" actId="113"/>
          <ac:spMkLst>
            <pc:docMk/>
            <pc:sldMk cId="3902027804" sldId="257"/>
            <ac:spMk id="113" creationId="{9DDDECDF-8984-8841-A19F-3724E1785AE7}"/>
          </ac:spMkLst>
        </pc:spChg>
        <pc:spChg chg="mod">
          <ac:chgData name="Perez, Sarah" userId="ac41897c-3123-42bf-b626-95eb2a7f0847" providerId="ADAL" clId="{2AEC5C25-38C1-40C2-B1B5-AFE8CA212A8A}" dt="2022-07-15T18:20:27.953" v="221" actId="255"/>
          <ac:spMkLst>
            <pc:docMk/>
            <pc:sldMk cId="3902027804" sldId="257"/>
            <ac:spMk id="115" creationId="{5FD4FA6D-8715-8C4A-967A-27BB74BD76E0}"/>
          </ac:spMkLst>
        </pc:spChg>
        <pc:spChg chg="mod">
          <ac:chgData name="Perez, Sarah" userId="ac41897c-3123-42bf-b626-95eb2a7f0847" providerId="ADAL" clId="{2AEC5C25-38C1-40C2-B1B5-AFE8CA212A8A}" dt="2022-07-15T18:16:02.965" v="35" actId="1076"/>
          <ac:spMkLst>
            <pc:docMk/>
            <pc:sldMk cId="3902027804" sldId="257"/>
            <ac:spMk id="245" creationId="{EA092957-CC3A-43AA-9DB9-5853F4DED0A5}"/>
          </ac:spMkLst>
        </pc:spChg>
        <pc:picChg chg="mod">
          <ac:chgData name="Perez, Sarah" userId="ac41897c-3123-42bf-b626-95eb2a7f0847" providerId="ADAL" clId="{2AEC5C25-38C1-40C2-B1B5-AFE8CA212A8A}" dt="2022-07-15T18:21:29.342" v="226" actId="1076"/>
          <ac:picMkLst>
            <pc:docMk/>
            <pc:sldMk cId="3902027804" sldId="257"/>
            <ac:picMk id="3" creationId="{EBFB22A2-2370-471E-8E75-D24F640353EC}"/>
          </ac:picMkLst>
        </pc:picChg>
        <pc:picChg chg="mod">
          <ac:chgData name="Perez, Sarah" userId="ac41897c-3123-42bf-b626-95eb2a7f0847" providerId="ADAL" clId="{2AEC5C25-38C1-40C2-B1B5-AFE8CA212A8A}" dt="2022-07-15T18:16:13.069" v="37" actId="1076"/>
          <ac:picMkLst>
            <pc:docMk/>
            <pc:sldMk cId="3902027804" sldId="257"/>
            <ac:picMk id="7" creationId="{628ED2D6-95D7-41A6-89D7-7AB06C50C00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6">
            <a:lumMod val="50000"/>
          </a:schemeClr>
        </a:solidFill>
        <a:effectLst/>
      </p:bgPr>
    </p:bg>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21DD22E5-1FC1-D044-9422-CBBA740AE36C}"/>
              </a:ext>
            </a:extLst>
          </p:cNvPr>
          <p:cNvSpPr>
            <a:spLocks noGrp="1"/>
          </p:cNvSpPr>
          <p:nvPr>
            <p:ph type="body" sz="quarter" idx="11" hasCustomPrompt="1"/>
          </p:nvPr>
        </p:nvSpPr>
        <p:spPr>
          <a:xfrm>
            <a:off x="191345" y="3556411"/>
            <a:ext cx="2331193" cy="398462"/>
          </a:xfrm>
        </p:spPr>
        <p:txBody>
          <a:bodyPr/>
          <a:lstStyle>
            <a:lvl1pPr marL="0" indent="0" algn="r">
              <a:buNone/>
              <a:defRPr>
                <a:solidFill>
                  <a:schemeClr val="bg1"/>
                </a:solidFill>
              </a:defRPr>
            </a:lvl1pPr>
          </a:lstStyle>
          <a:p>
            <a:pPr lvl="0"/>
            <a:r>
              <a:rPr lang="en-US" dirty="0"/>
              <a:t>EDUCATION</a:t>
            </a:r>
          </a:p>
        </p:txBody>
      </p:sp>
      <p:sp>
        <p:nvSpPr>
          <p:cNvPr id="10" name="Text Placeholder 8">
            <a:extLst>
              <a:ext uri="{FF2B5EF4-FFF2-40B4-BE49-F238E27FC236}">
                <a16:creationId xmlns:a16="http://schemas.microsoft.com/office/drawing/2014/main" id="{1C474F87-2134-034A-ADA8-0C4DADFF1ABC}"/>
              </a:ext>
            </a:extLst>
          </p:cNvPr>
          <p:cNvSpPr>
            <a:spLocks noGrp="1"/>
          </p:cNvSpPr>
          <p:nvPr>
            <p:ph type="body" sz="quarter" idx="12" hasCustomPrompt="1"/>
          </p:nvPr>
        </p:nvSpPr>
        <p:spPr>
          <a:xfrm>
            <a:off x="2786882" y="1223963"/>
            <a:ext cx="3879023" cy="398462"/>
          </a:xfrm>
        </p:spPr>
        <p:txBody>
          <a:bodyPr/>
          <a:lstStyle>
            <a:lvl1pPr marL="0" indent="0">
              <a:buNone/>
              <a:defRPr>
                <a:solidFill>
                  <a:schemeClr val="bg1"/>
                </a:solidFill>
              </a:defRPr>
            </a:lvl1pPr>
          </a:lstStyle>
          <a:p>
            <a:pPr lvl="0"/>
            <a:r>
              <a:rPr lang="en-US" dirty="0"/>
              <a:t>EXPERIENCE</a:t>
            </a:r>
          </a:p>
        </p:txBody>
      </p:sp>
      <p:sp>
        <p:nvSpPr>
          <p:cNvPr id="19" name="Text Placeholder 8">
            <a:extLst>
              <a:ext uri="{FF2B5EF4-FFF2-40B4-BE49-F238E27FC236}">
                <a16:creationId xmlns:a16="http://schemas.microsoft.com/office/drawing/2014/main" id="{EE1C696B-333F-034F-BA22-D08262ADFA59}"/>
              </a:ext>
            </a:extLst>
          </p:cNvPr>
          <p:cNvSpPr>
            <a:spLocks noGrp="1"/>
          </p:cNvSpPr>
          <p:nvPr>
            <p:ph type="body" sz="quarter" idx="13" hasCustomPrompt="1"/>
          </p:nvPr>
        </p:nvSpPr>
        <p:spPr>
          <a:xfrm>
            <a:off x="2845497" y="2997302"/>
            <a:ext cx="3879023" cy="384303"/>
          </a:xfrm>
        </p:spPr>
        <p:txBody>
          <a:bodyPr lIns="0" rIns="0" anchor="b"/>
          <a:lstStyle>
            <a:lvl1pPr marL="0" indent="0">
              <a:buNone/>
              <a:defRPr sz="1400" i="1">
                <a:solidFill>
                  <a:schemeClr val="bg1"/>
                </a:solidFill>
              </a:defRPr>
            </a:lvl1pPr>
          </a:lstStyle>
          <a:p>
            <a:pPr lvl="0"/>
            <a:r>
              <a:rPr lang="en-US" dirty="0"/>
              <a:t>Company Name | Job Title</a:t>
            </a:r>
          </a:p>
        </p:txBody>
      </p:sp>
      <p:sp>
        <p:nvSpPr>
          <p:cNvPr id="20" name="Text Placeholder 8">
            <a:extLst>
              <a:ext uri="{FF2B5EF4-FFF2-40B4-BE49-F238E27FC236}">
                <a16:creationId xmlns:a16="http://schemas.microsoft.com/office/drawing/2014/main" id="{501D0A22-C662-604D-8F9A-65EA20971CD3}"/>
              </a:ext>
            </a:extLst>
          </p:cNvPr>
          <p:cNvSpPr>
            <a:spLocks noGrp="1"/>
          </p:cNvSpPr>
          <p:nvPr>
            <p:ph type="body" sz="quarter" idx="14" hasCustomPrompt="1"/>
          </p:nvPr>
        </p:nvSpPr>
        <p:spPr>
          <a:xfrm>
            <a:off x="2845497" y="3383176"/>
            <a:ext cx="3879023" cy="185071"/>
          </a:xfrm>
        </p:spPr>
        <p:txBody>
          <a:bodyPr lIns="0" rIns="0" anchor="ctr">
            <a:noAutofit/>
          </a:bodyPr>
          <a:lstStyle>
            <a:lvl1pPr marL="0" indent="0">
              <a:buNone/>
              <a:defRPr sz="1100" b="1" i="0">
                <a:solidFill>
                  <a:schemeClr val="bg1"/>
                </a:solidFill>
              </a:defRPr>
            </a:lvl1pPr>
          </a:lstStyle>
          <a:p>
            <a:pPr lvl="0"/>
            <a:r>
              <a:rPr lang="en-US" dirty="0"/>
              <a:t>[Dates From]-[To]</a:t>
            </a:r>
          </a:p>
        </p:txBody>
      </p:sp>
      <p:sp>
        <p:nvSpPr>
          <p:cNvPr id="21" name="Text Placeholder 8">
            <a:extLst>
              <a:ext uri="{FF2B5EF4-FFF2-40B4-BE49-F238E27FC236}">
                <a16:creationId xmlns:a16="http://schemas.microsoft.com/office/drawing/2014/main" id="{1E39B636-7FFE-BE48-9D02-B63B855688EC}"/>
              </a:ext>
            </a:extLst>
          </p:cNvPr>
          <p:cNvSpPr>
            <a:spLocks noGrp="1"/>
          </p:cNvSpPr>
          <p:nvPr>
            <p:ph type="body" sz="quarter" idx="15" hasCustomPrompt="1"/>
          </p:nvPr>
        </p:nvSpPr>
        <p:spPr>
          <a:xfrm>
            <a:off x="2845497" y="3582408"/>
            <a:ext cx="3879023" cy="839628"/>
          </a:xfrm>
        </p:spPr>
        <p:txBody>
          <a:bodyPr lIns="0" tIns="0" rIns="0">
            <a:noAutofit/>
          </a:bodyPr>
          <a:lstStyle>
            <a:lvl1pPr marL="0" indent="0">
              <a:lnSpc>
                <a:spcPct val="120000"/>
              </a:lnSpc>
              <a:buNone/>
              <a:defRPr sz="1100" b="0" i="0">
                <a:solidFill>
                  <a:schemeClr val="bg1"/>
                </a:solidFill>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a:t>
            </a:r>
          </a:p>
        </p:txBody>
      </p:sp>
      <p:sp>
        <p:nvSpPr>
          <p:cNvPr id="25" name="Text Placeholder 8">
            <a:extLst>
              <a:ext uri="{FF2B5EF4-FFF2-40B4-BE49-F238E27FC236}">
                <a16:creationId xmlns:a16="http://schemas.microsoft.com/office/drawing/2014/main" id="{8C24E0CA-9C09-C04D-80E3-8BD6873983D2}"/>
              </a:ext>
            </a:extLst>
          </p:cNvPr>
          <p:cNvSpPr>
            <a:spLocks noGrp="1"/>
          </p:cNvSpPr>
          <p:nvPr>
            <p:ph type="body" sz="quarter" idx="16" hasCustomPrompt="1"/>
          </p:nvPr>
        </p:nvSpPr>
        <p:spPr>
          <a:xfrm>
            <a:off x="2845497" y="4421980"/>
            <a:ext cx="3879023" cy="384303"/>
          </a:xfrm>
        </p:spPr>
        <p:txBody>
          <a:bodyPr lIns="0" rIns="0" anchor="b"/>
          <a:lstStyle>
            <a:lvl1pPr marL="0" indent="0">
              <a:buNone/>
              <a:defRPr sz="1400" i="1">
                <a:solidFill>
                  <a:schemeClr val="bg1"/>
                </a:solidFill>
              </a:defRPr>
            </a:lvl1pPr>
          </a:lstStyle>
          <a:p>
            <a:pPr lvl="0"/>
            <a:r>
              <a:rPr lang="en-US" dirty="0"/>
              <a:t>Company Name | Job Title</a:t>
            </a:r>
          </a:p>
        </p:txBody>
      </p:sp>
      <p:sp>
        <p:nvSpPr>
          <p:cNvPr id="26" name="Text Placeholder 8">
            <a:extLst>
              <a:ext uri="{FF2B5EF4-FFF2-40B4-BE49-F238E27FC236}">
                <a16:creationId xmlns:a16="http://schemas.microsoft.com/office/drawing/2014/main" id="{D11BE0DC-4556-7545-AD8A-4B54B9F75DFB}"/>
              </a:ext>
            </a:extLst>
          </p:cNvPr>
          <p:cNvSpPr>
            <a:spLocks noGrp="1"/>
          </p:cNvSpPr>
          <p:nvPr>
            <p:ph type="body" sz="quarter" idx="17" hasCustomPrompt="1"/>
          </p:nvPr>
        </p:nvSpPr>
        <p:spPr>
          <a:xfrm>
            <a:off x="2845497" y="4820030"/>
            <a:ext cx="3879023" cy="185071"/>
          </a:xfrm>
        </p:spPr>
        <p:txBody>
          <a:bodyPr lIns="0" rIns="0" anchor="ctr">
            <a:noAutofit/>
          </a:bodyPr>
          <a:lstStyle>
            <a:lvl1pPr marL="0" indent="0">
              <a:buNone/>
              <a:defRPr sz="1100" b="1" i="0">
                <a:solidFill>
                  <a:schemeClr val="bg1"/>
                </a:solidFill>
              </a:defRPr>
            </a:lvl1pPr>
          </a:lstStyle>
          <a:p>
            <a:pPr lvl="0"/>
            <a:r>
              <a:rPr lang="en-US" dirty="0"/>
              <a:t>[Dates From]-[To]</a:t>
            </a:r>
          </a:p>
        </p:txBody>
      </p:sp>
      <p:sp>
        <p:nvSpPr>
          <p:cNvPr id="27" name="Text Placeholder 8">
            <a:extLst>
              <a:ext uri="{FF2B5EF4-FFF2-40B4-BE49-F238E27FC236}">
                <a16:creationId xmlns:a16="http://schemas.microsoft.com/office/drawing/2014/main" id="{01FB2064-70B4-DC46-8547-F71A83A4CD07}"/>
              </a:ext>
            </a:extLst>
          </p:cNvPr>
          <p:cNvSpPr>
            <a:spLocks noGrp="1"/>
          </p:cNvSpPr>
          <p:nvPr>
            <p:ph type="body" sz="quarter" idx="18" hasCustomPrompt="1"/>
          </p:nvPr>
        </p:nvSpPr>
        <p:spPr>
          <a:xfrm>
            <a:off x="2845497" y="5019261"/>
            <a:ext cx="3879023" cy="833274"/>
          </a:xfrm>
        </p:spPr>
        <p:txBody>
          <a:bodyPr lIns="0" tIns="0" rIns="0">
            <a:noAutofit/>
          </a:bodyPr>
          <a:lstStyle>
            <a:lvl1pPr marL="0" indent="0">
              <a:lnSpc>
                <a:spcPct val="120000"/>
              </a:lnSpc>
              <a:buNone/>
              <a:defRPr sz="1100" b="0" i="0">
                <a:solidFill>
                  <a:schemeClr val="bg1"/>
                </a:solidFill>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a:t>
            </a:r>
          </a:p>
        </p:txBody>
      </p:sp>
      <p:sp>
        <p:nvSpPr>
          <p:cNvPr id="28" name="Text Placeholder 8">
            <a:extLst>
              <a:ext uri="{FF2B5EF4-FFF2-40B4-BE49-F238E27FC236}">
                <a16:creationId xmlns:a16="http://schemas.microsoft.com/office/drawing/2014/main" id="{743B5873-84EC-BC4D-AA9A-E2E4D5A9FBAC}"/>
              </a:ext>
            </a:extLst>
          </p:cNvPr>
          <p:cNvSpPr>
            <a:spLocks noGrp="1"/>
          </p:cNvSpPr>
          <p:nvPr>
            <p:ph type="body" sz="quarter" idx="19" hasCustomPrompt="1"/>
          </p:nvPr>
        </p:nvSpPr>
        <p:spPr>
          <a:xfrm>
            <a:off x="2845497" y="5857274"/>
            <a:ext cx="3879023" cy="384303"/>
          </a:xfrm>
        </p:spPr>
        <p:txBody>
          <a:bodyPr lIns="0" rIns="0" anchor="b"/>
          <a:lstStyle>
            <a:lvl1pPr marL="0" indent="0">
              <a:buNone/>
              <a:defRPr sz="1400" i="1">
                <a:solidFill>
                  <a:schemeClr val="bg1"/>
                </a:solidFill>
              </a:defRPr>
            </a:lvl1pPr>
          </a:lstStyle>
          <a:p>
            <a:pPr lvl="0"/>
            <a:r>
              <a:rPr lang="en-US" dirty="0"/>
              <a:t>Company Name | Job Title</a:t>
            </a:r>
          </a:p>
        </p:txBody>
      </p:sp>
      <p:sp>
        <p:nvSpPr>
          <p:cNvPr id="29" name="Text Placeholder 8">
            <a:extLst>
              <a:ext uri="{FF2B5EF4-FFF2-40B4-BE49-F238E27FC236}">
                <a16:creationId xmlns:a16="http://schemas.microsoft.com/office/drawing/2014/main" id="{687A7243-DEFD-7544-8A59-8DA06B071A9F}"/>
              </a:ext>
            </a:extLst>
          </p:cNvPr>
          <p:cNvSpPr>
            <a:spLocks noGrp="1"/>
          </p:cNvSpPr>
          <p:nvPr>
            <p:ph type="body" sz="quarter" idx="20" hasCustomPrompt="1"/>
          </p:nvPr>
        </p:nvSpPr>
        <p:spPr>
          <a:xfrm>
            <a:off x="2845497" y="6246559"/>
            <a:ext cx="3879023" cy="185071"/>
          </a:xfrm>
        </p:spPr>
        <p:txBody>
          <a:bodyPr lIns="0" rIns="0" anchor="ctr">
            <a:noAutofit/>
          </a:bodyPr>
          <a:lstStyle>
            <a:lvl1pPr marL="0" indent="0">
              <a:buNone/>
              <a:defRPr sz="1100" b="1" i="0">
                <a:solidFill>
                  <a:schemeClr val="bg1"/>
                </a:solidFill>
              </a:defRPr>
            </a:lvl1pPr>
          </a:lstStyle>
          <a:p>
            <a:pPr lvl="0"/>
            <a:r>
              <a:rPr lang="en-US" dirty="0"/>
              <a:t>[Dates From]-[To]</a:t>
            </a:r>
          </a:p>
        </p:txBody>
      </p:sp>
      <p:sp>
        <p:nvSpPr>
          <p:cNvPr id="30" name="Text Placeholder 8">
            <a:extLst>
              <a:ext uri="{FF2B5EF4-FFF2-40B4-BE49-F238E27FC236}">
                <a16:creationId xmlns:a16="http://schemas.microsoft.com/office/drawing/2014/main" id="{96870B69-C555-9447-B582-777479D39FE7}"/>
              </a:ext>
            </a:extLst>
          </p:cNvPr>
          <p:cNvSpPr>
            <a:spLocks noGrp="1"/>
          </p:cNvSpPr>
          <p:nvPr>
            <p:ph type="body" sz="quarter" idx="21" hasCustomPrompt="1"/>
          </p:nvPr>
        </p:nvSpPr>
        <p:spPr>
          <a:xfrm>
            <a:off x="2845497" y="6445790"/>
            <a:ext cx="3879023" cy="875563"/>
          </a:xfrm>
        </p:spPr>
        <p:txBody>
          <a:bodyPr lIns="0" tIns="0" rIns="0">
            <a:noAutofit/>
          </a:bodyPr>
          <a:lstStyle>
            <a:lvl1pPr marL="0" indent="0">
              <a:lnSpc>
                <a:spcPct val="120000"/>
              </a:lnSpc>
              <a:buNone/>
              <a:defRPr sz="1100" b="0" i="0">
                <a:solidFill>
                  <a:schemeClr val="bg1"/>
                </a:solidFill>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a:t>
            </a:r>
          </a:p>
        </p:txBody>
      </p:sp>
      <p:sp>
        <p:nvSpPr>
          <p:cNvPr id="31" name="Text Placeholder 8">
            <a:extLst>
              <a:ext uri="{FF2B5EF4-FFF2-40B4-BE49-F238E27FC236}">
                <a16:creationId xmlns:a16="http://schemas.microsoft.com/office/drawing/2014/main" id="{C8E35C73-B94F-5F49-ABFE-A2FB839E5409}"/>
              </a:ext>
            </a:extLst>
          </p:cNvPr>
          <p:cNvSpPr>
            <a:spLocks noGrp="1"/>
          </p:cNvSpPr>
          <p:nvPr>
            <p:ph type="body" sz="quarter" idx="22" hasCustomPrompt="1"/>
          </p:nvPr>
        </p:nvSpPr>
        <p:spPr>
          <a:xfrm>
            <a:off x="191345" y="1223963"/>
            <a:ext cx="2331193" cy="398462"/>
          </a:xfrm>
        </p:spPr>
        <p:txBody>
          <a:bodyPr/>
          <a:lstStyle>
            <a:lvl1pPr marL="0" indent="0">
              <a:buNone/>
              <a:defRPr>
                <a:solidFill>
                  <a:schemeClr val="bg1"/>
                </a:solidFill>
              </a:defRPr>
            </a:lvl1pPr>
          </a:lstStyle>
          <a:p>
            <a:pPr lvl="0"/>
            <a:r>
              <a:rPr lang="en-US" dirty="0"/>
              <a:t>PROFILE</a:t>
            </a:r>
          </a:p>
        </p:txBody>
      </p:sp>
      <p:sp>
        <p:nvSpPr>
          <p:cNvPr id="34" name="Text Placeholder 8">
            <a:extLst>
              <a:ext uri="{FF2B5EF4-FFF2-40B4-BE49-F238E27FC236}">
                <a16:creationId xmlns:a16="http://schemas.microsoft.com/office/drawing/2014/main" id="{79A2A17F-B1A1-4D41-882C-93ED20743CF3}"/>
              </a:ext>
            </a:extLst>
          </p:cNvPr>
          <p:cNvSpPr>
            <a:spLocks noGrp="1"/>
          </p:cNvSpPr>
          <p:nvPr>
            <p:ph type="body" sz="quarter" idx="23" hasCustomPrompt="1"/>
          </p:nvPr>
        </p:nvSpPr>
        <p:spPr>
          <a:xfrm>
            <a:off x="191345" y="1784506"/>
            <a:ext cx="2331194" cy="1597099"/>
          </a:xfrm>
        </p:spPr>
        <p:txBody>
          <a:bodyPr>
            <a:noAutofit/>
          </a:bodyPr>
          <a:lstStyle>
            <a:lvl1pPr marL="0" indent="0" algn="l">
              <a:lnSpc>
                <a:spcPct val="100000"/>
              </a:lnSpc>
              <a:buNone/>
              <a:defRPr sz="1100" b="0" i="0">
                <a:solidFill>
                  <a:schemeClr val="bg1"/>
                </a:solidFill>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ad minim </a:t>
            </a:r>
            <a:r>
              <a:rPr lang="en-US" dirty="0" err="1"/>
              <a:t>veniam</a:t>
            </a:r>
            <a:r>
              <a:rPr lang="en-US" dirty="0"/>
              <a:t>, </a:t>
            </a:r>
            <a:r>
              <a:rPr lang="en-US" dirty="0" err="1"/>
              <a:t>quis</a:t>
            </a:r>
            <a:r>
              <a:rPr lang="en-US" dirty="0"/>
              <a:t> </a:t>
            </a:r>
            <a:r>
              <a:rPr lang="en-US" dirty="0" err="1"/>
              <a:t>nostrud</a:t>
            </a:r>
            <a:r>
              <a:rPr lang="en-US" dirty="0"/>
              <a:t> exercitation.</a:t>
            </a:r>
          </a:p>
        </p:txBody>
      </p:sp>
      <p:sp>
        <p:nvSpPr>
          <p:cNvPr id="35" name="Text Placeholder 8">
            <a:extLst>
              <a:ext uri="{FF2B5EF4-FFF2-40B4-BE49-F238E27FC236}">
                <a16:creationId xmlns:a16="http://schemas.microsoft.com/office/drawing/2014/main" id="{69598CDC-0D93-E842-A2D0-9FF32FEF84F5}"/>
              </a:ext>
            </a:extLst>
          </p:cNvPr>
          <p:cNvSpPr>
            <a:spLocks noGrp="1"/>
          </p:cNvSpPr>
          <p:nvPr>
            <p:ph type="body" sz="quarter" idx="24" hasCustomPrompt="1"/>
          </p:nvPr>
        </p:nvSpPr>
        <p:spPr>
          <a:xfrm>
            <a:off x="191346" y="4045483"/>
            <a:ext cx="2331192" cy="307856"/>
          </a:xfrm>
        </p:spPr>
        <p:txBody>
          <a:bodyPr anchor="b"/>
          <a:lstStyle>
            <a:lvl1pPr marL="0" indent="0">
              <a:buNone/>
              <a:defRPr sz="1400" i="1">
                <a:solidFill>
                  <a:schemeClr val="bg1"/>
                </a:solidFill>
              </a:defRPr>
            </a:lvl1pPr>
          </a:lstStyle>
          <a:p>
            <a:pPr lvl="0"/>
            <a:r>
              <a:rPr lang="en-US" dirty="0"/>
              <a:t>School Name</a:t>
            </a:r>
          </a:p>
        </p:txBody>
      </p:sp>
      <p:sp>
        <p:nvSpPr>
          <p:cNvPr id="36" name="Text Placeholder 8">
            <a:extLst>
              <a:ext uri="{FF2B5EF4-FFF2-40B4-BE49-F238E27FC236}">
                <a16:creationId xmlns:a16="http://schemas.microsoft.com/office/drawing/2014/main" id="{1EABAA7B-C36B-DC44-8EBB-DD8C1133A223}"/>
              </a:ext>
            </a:extLst>
          </p:cNvPr>
          <p:cNvSpPr>
            <a:spLocks noGrp="1"/>
          </p:cNvSpPr>
          <p:nvPr>
            <p:ph type="body" sz="quarter" idx="25" hasCustomPrompt="1"/>
          </p:nvPr>
        </p:nvSpPr>
        <p:spPr>
          <a:xfrm>
            <a:off x="191346" y="4359119"/>
            <a:ext cx="2331192" cy="185071"/>
          </a:xfrm>
        </p:spPr>
        <p:txBody>
          <a:bodyPr anchor="b">
            <a:noAutofit/>
          </a:bodyPr>
          <a:lstStyle>
            <a:lvl1pPr marL="0" indent="0">
              <a:buNone/>
              <a:defRPr sz="1100" b="1" i="0">
                <a:solidFill>
                  <a:schemeClr val="bg1"/>
                </a:solidFill>
              </a:defRPr>
            </a:lvl1pPr>
          </a:lstStyle>
          <a:p>
            <a:pPr lvl="0"/>
            <a:r>
              <a:rPr lang="en-US" dirty="0"/>
              <a:t>[Dates From]-[To]</a:t>
            </a:r>
          </a:p>
        </p:txBody>
      </p:sp>
      <p:sp>
        <p:nvSpPr>
          <p:cNvPr id="37" name="Text Placeholder 8">
            <a:extLst>
              <a:ext uri="{FF2B5EF4-FFF2-40B4-BE49-F238E27FC236}">
                <a16:creationId xmlns:a16="http://schemas.microsoft.com/office/drawing/2014/main" id="{AB946CBD-12DB-524D-B064-67D2DF271ED1}"/>
              </a:ext>
            </a:extLst>
          </p:cNvPr>
          <p:cNvSpPr>
            <a:spLocks noGrp="1"/>
          </p:cNvSpPr>
          <p:nvPr>
            <p:ph type="body" sz="quarter" idx="26" hasCustomPrompt="1"/>
          </p:nvPr>
        </p:nvSpPr>
        <p:spPr>
          <a:xfrm>
            <a:off x="191346" y="4557420"/>
            <a:ext cx="2331192" cy="185071"/>
          </a:xfrm>
        </p:spPr>
        <p:txBody>
          <a:bodyPr anchor="b">
            <a:noAutofit/>
          </a:bodyPr>
          <a:lstStyle>
            <a:lvl1pPr marL="0" indent="0">
              <a:buNone/>
              <a:defRPr sz="1100" b="0" i="0">
                <a:solidFill>
                  <a:schemeClr val="bg1"/>
                </a:solidFill>
              </a:defRPr>
            </a:lvl1pPr>
          </a:lstStyle>
          <a:p>
            <a:pPr lvl="0"/>
            <a:r>
              <a:rPr lang="en-US" dirty="0"/>
              <a:t>[Degree and Title]</a:t>
            </a:r>
          </a:p>
        </p:txBody>
      </p:sp>
      <p:sp>
        <p:nvSpPr>
          <p:cNvPr id="38" name="Text Placeholder 8">
            <a:extLst>
              <a:ext uri="{FF2B5EF4-FFF2-40B4-BE49-F238E27FC236}">
                <a16:creationId xmlns:a16="http://schemas.microsoft.com/office/drawing/2014/main" id="{465290BD-8032-6A4B-B5AD-C5E36A2480D3}"/>
              </a:ext>
            </a:extLst>
          </p:cNvPr>
          <p:cNvSpPr>
            <a:spLocks noGrp="1"/>
          </p:cNvSpPr>
          <p:nvPr>
            <p:ph type="body" sz="quarter" idx="27" hasCustomPrompt="1"/>
          </p:nvPr>
        </p:nvSpPr>
        <p:spPr>
          <a:xfrm>
            <a:off x="191346" y="4758132"/>
            <a:ext cx="2331192" cy="307856"/>
          </a:xfrm>
        </p:spPr>
        <p:txBody>
          <a:bodyPr anchor="b"/>
          <a:lstStyle>
            <a:lvl1pPr marL="0" indent="0">
              <a:buNone/>
              <a:defRPr sz="1400" i="1">
                <a:solidFill>
                  <a:schemeClr val="bg1"/>
                </a:solidFill>
              </a:defRPr>
            </a:lvl1pPr>
          </a:lstStyle>
          <a:p>
            <a:pPr lvl="0"/>
            <a:r>
              <a:rPr lang="en-US" dirty="0"/>
              <a:t>School Name</a:t>
            </a:r>
          </a:p>
        </p:txBody>
      </p:sp>
      <p:sp>
        <p:nvSpPr>
          <p:cNvPr id="39" name="Text Placeholder 8">
            <a:extLst>
              <a:ext uri="{FF2B5EF4-FFF2-40B4-BE49-F238E27FC236}">
                <a16:creationId xmlns:a16="http://schemas.microsoft.com/office/drawing/2014/main" id="{C27D7010-9A52-5141-BA5A-441E3A8B044D}"/>
              </a:ext>
            </a:extLst>
          </p:cNvPr>
          <p:cNvSpPr>
            <a:spLocks noGrp="1"/>
          </p:cNvSpPr>
          <p:nvPr>
            <p:ph type="body" sz="quarter" idx="28" hasCustomPrompt="1"/>
          </p:nvPr>
        </p:nvSpPr>
        <p:spPr>
          <a:xfrm>
            <a:off x="191346" y="5071768"/>
            <a:ext cx="2331192" cy="185071"/>
          </a:xfrm>
        </p:spPr>
        <p:txBody>
          <a:bodyPr anchor="b">
            <a:noAutofit/>
          </a:bodyPr>
          <a:lstStyle>
            <a:lvl1pPr marL="0" indent="0">
              <a:buNone/>
              <a:defRPr sz="1100" b="1" i="0">
                <a:solidFill>
                  <a:schemeClr val="bg1"/>
                </a:solidFill>
              </a:defRPr>
            </a:lvl1pPr>
          </a:lstStyle>
          <a:p>
            <a:pPr lvl="0"/>
            <a:r>
              <a:rPr lang="en-US" dirty="0"/>
              <a:t>[Dates From]-[To]</a:t>
            </a:r>
          </a:p>
        </p:txBody>
      </p:sp>
      <p:sp>
        <p:nvSpPr>
          <p:cNvPr id="40" name="Text Placeholder 8">
            <a:extLst>
              <a:ext uri="{FF2B5EF4-FFF2-40B4-BE49-F238E27FC236}">
                <a16:creationId xmlns:a16="http://schemas.microsoft.com/office/drawing/2014/main" id="{181261E8-4A1E-9848-A0FC-823CB9DD195A}"/>
              </a:ext>
            </a:extLst>
          </p:cNvPr>
          <p:cNvSpPr>
            <a:spLocks noGrp="1"/>
          </p:cNvSpPr>
          <p:nvPr>
            <p:ph type="body" sz="quarter" idx="29" hasCustomPrompt="1"/>
          </p:nvPr>
        </p:nvSpPr>
        <p:spPr>
          <a:xfrm>
            <a:off x="191346" y="5270069"/>
            <a:ext cx="2331192" cy="185071"/>
          </a:xfrm>
        </p:spPr>
        <p:txBody>
          <a:bodyPr anchor="b">
            <a:noAutofit/>
          </a:bodyPr>
          <a:lstStyle>
            <a:lvl1pPr marL="0" indent="0">
              <a:buNone/>
              <a:defRPr sz="1100" b="0" i="0">
                <a:solidFill>
                  <a:schemeClr val="bg1"/>
                </a:solidFill>
              </a:defRPr>
            </a:lvl1pPr>
          </a:lstStyle>
          <a:p>
            <a:pPr lvl="0"/>
            <a:r>
              <a:rPr lang="en-US" dirty="0"/>
              <a:t>[Degree and Title]</a:t>
            </a:r>
          </a:p>
        </p:txBody>
      </p:sp>
      <p:sp>
        <p:nvSpPr>
          <p:cNvPr id="41" name="Text Placeholder 8">
            <a:extLst>
              <a:ext uri="{FF2B5EF4-FFF2-40B4-BE49-F238E27FC236}">
                <a16:creationId xmlns:a16="http://schemas.microsoft.com/office/drawing/2014/main" id="{D6E05627-FC26-2D48-B063-D7F7A32E25B6}"/>
              </a:ext>
            </a:extLst>
          </p:cNvPr>
          <p:cNvSpPr>
            <a:spLocks noGrp="1"/>
          </p:cNvSpPr>
          <p:nvPr>
            <p:ph type="body" sz="quarter" idx="30" hasCustomPrompt="1"/>
          </p:nvPr>
        </p:nvSpPr>
        <p:spPr>
          <a:xfrm>
            <a:off x="2944218" y="1940620"/>
            <a:ext cx="885197" cy="1024846"/>
          </a:xfrm>
        </p:spPr>
        <p:txBody>
          <a:bodyPr lIns="0" rIns="0" anchor="ctr">
            <a:noAutofit/>
          </a:bodyPr>
          <a:lstStyle>
            <a:lvl1pPr marL="0" indent="0" algn="ctr">
              <a:buNone/>
              <a:defRPr sz="8800" b="1">
                <a:solidFill>
                  <a:schemeClr val="bg1"/>
                </a:solidFill>
              </a:defRPr>
            </a:lvl1pPr>
          </a:lstStyle>
          <a:p>
            <a:pPr lvl="0"/>
            <a:r>
              <a:rPr lang="en-US" dirty="0"/>
              <a:t>8</a:t>
            </a:r>
          </a:p>
        </p:txBody>
      </p:sp>
      <p:sp>
        <p:nvSpPr>
          <p:cNvPr id="42" name="Text Placeholder 8">
            <a:extLst>
              <a:ext uri="{FF2B5EF4-FFF2-40B4-BE49-F238E27FC236}">
                <a16:creationId xmlns:a16="http://schemas.microsoft.com/office/drawing/2014/main" id="{8145259F-A11F-B44C-9656-BCC6D60C17BD}"/>
              </a:ext>
            </a:extLst>
          </p:cNvPr>
          <p:cNvSpPr>
            <a:spLocks noGrp="1"/>
          </p:cNvSpPr>
          <p:nvPr>
            <p:ph type="body" sz="quarter" idx="31" hasCustomPrompt="1"/>
          </p:nvPr>
        </p:nvSpPr>
        <p:spPr>
          <a:xfrm>
            <a:off x="3786552" y="2026003"/>
            <a:ext cx="1567113" cy="533528"/>
          </a:xfrm>
        </p:spPr>
        <p:txBody>
          <a:bodyPr anchor="ctr">
            <a:noAutofit/>
          </a:bodyPr>
          <a:lstStyle>
            <a:lvl1pPr marL="0" indent="0">
              <a:buNone/>
              <a:defRPr sz="3200" b="1">
                <a:solidFill>
                  <a:schemeClr val="bg1"/>
                </a:solidFill>
              </a:defRPr>
            </a:lvl1pPr>
          </a:lstStyle>
          <a:p>
            <a:pPr lvl="0"/>
            <a:r>
              <a:rPr lang="en-US" dirty="0"/>
              <a:t>years</a:t>
            </a:r>
          </a:p>
        </p:txBody>
      </p:sp>
      <p:sp>
        <p:nvSpPr>
          <p:cNvPr id="43" name="Text Placeholder 8">
            <a:extLst>
              <a:ext uri="{FF2B5EF4-FFF2-40B4-BE49-F238E27FC236}">
                <a16:creationId xmlns:a16="http://schemas.microsoft.com/office/drawing/2014/main" id="{A97DE0F1-B2C8-AD43-9CBB-5C366FE800DD}"/>
              </a:ext>
            </a:extLst>
          </p:cNvPr>
          <p:cNvSpPr>
            <a:spLocks noGrp="1"/>
          </p:cNvSpPr>
          <p:nvPr>
            <p:ph type="body" sz="quarter" idx="32" hasCustomPrompt="1"/>
          </p:nvPr>
        </p:nvSpPr>
        <p:spPr>
          <a:xfrm>
            <a:off x="3786552" y="2585091"/>
            <a:ext cx="1567113" cy="264056"/>
          </a:xfrm>
        </p:spPr>
        <p:txBody>
          <a:bodyPr anchor="ctr">
            <a:noAutofit/>
          </a:bodyPr>
          <a:lstStyle>
            <a:lvl1pPr marL="0" indent="0">
              <a:buNone/>
              <a:defRPr sz="1400" b="1">
                <a:solidFill>
                  <a:schemeClr val="bg1"/>
                </a:solidFill>
              </a:defRPr>
            </a:lvl1pPr>
          </a:lstStyle>
          <a:p>
            <a:pPr lvl="0"/>
            <a:r>
              <a:rPr lang="en-US" dirty="0"/>
              <a:t>of experience</a:t>
            </a:r>
          </a:p>
        </p:txBody>
      </p:sp>
      <p:sp>
        <p:nvSpPr>
          <p:cNvPr id="97" name="Text Placeholder 8">
            <a:extLst>
              <a:ext uri="{FF2B5EF4-FFF2-40B4-BE49-F238E27FC236}">
                <a16:creationId xmlns:a16="http://schemas.microsoft.com/office/drawing/2014/main" id="{06C2B1A6-7941-DB41-9E60-9C3E4C345A4D}"/>
              </a:ext>
            </a:extLst>
          </p:cNvPr>
          <p:cNvSpPr>
            <a:spLocks noGrp="1"/>
          </p:cNvSpPr>
          <p:nvPr>
            <p:ph type="body" sz="quarter" idx="33" hasCustomPrompt="1"/>
          </p:nvPr>
        </p:nvSpPr>
        <p:spPr>
          <a:xfrm>
            <a:off x="191345" y="5652188"/>
            <a:ext cx="2331193" cy="398462"/>
          </a:xfrm>
        </p:spPr>
        <p:txBody>
          <a:bodyPr/>
          <a:lstStyle>
            <a:lvl1pPr marL="0" indent="0" algn="l">
              <a:buNone/>
              <a:defRPr>
                <a:solidFill>
                  <a:schemeClr val="bg1"/>
                </a:solidFill>
              </a:defRPr>
            </a:lvl1pPr>
          </a:lstStyle>
          <a:p>
            <a:pPr lvl="0"/>
            <a:r>
              <a:rPr lang="en-US" dirty="0"/>
              <a:t>SKILLS</a:t>
            </a:r>
          </a:p>
        </p:txBody>
      </p:sp>
      <p:sp>
        <p:nvSpPr>
          <p:cNvPr id="111" name="Text Placeholder 8">
            <a:extLst>
              <a:ext uri="{FF2B5EF4-FFF2-40B4-BE49-F238E27FC236}">
                <a16:creationId xmlns:a16="http://schemas.microsoft.com/office/drawing/2014/main" id="{388C0C79-DB9A-4948-8539-B4B1C9136974}"/>
              </a:ext>
            </a:extLst>
          </p:cNvPr>
          <p:cNvSpPr>
            <a:spLocks noGrp="1"/>
          </p:cNvSpPr>
          <p:nvPr>
            <p:ph type="body" sz="quarter" idx="34" hasCustomPrompt="1"/>
          </p:nvPr>
        </p:nvSpPr>
        <p:spPr>
          <a:xfrm>
            <a:off x="191346" y="6163062"/>
            <a:ext cx="2331192" cy="185071"/>
          </a:xfrm>
        </p:spPr>
        <p:txBody>
          <a:bodyPr anchor="b">
            <a:noAutofit/>
          </a:bodyPr>
          <a:lstStyle>
            <a:lvl1pPr marL="0" indent="0">
              <a:buNone/>
              <a:defRPr sz="1100" b="0" i="0">
                <a:solidFill>
                  <a:schemeClr val="bg1"/>
                </a:solidFill>
              </a:defRPr>
            </a:lvl1pPr>
          </a:lstStyle>
          <a:p>
            <a:pPr lvl="0"/>
            <a:r>
              <a:rPr lang="en-US" dirty="0"/>
              <a:t>[Name of Skill]</a:t>
            </a:r>
          </a:p>
        </p:txBody>
      </p:sp>
      <p:sp>
        <p:nvSpPr>
          <p:cNvPr id="113" name="Text Placeholder 8">
            <a:extLst>
              <a:ext uri="{FF2B5EF4-FFF2-40B4-BE49-F238E27FC236}">
                <a16:creationId xmlns:a16="http://schemas.microsoft.com/office/drawing/2014/main" id="{A83E8DCF-C22C-814C-BFB4-6CDC6DCF9462}"/>
              </a:ext>
            </a:extLst>
          </p:cNvPr>
          <p:cNvSpPr>
            <a:spLocks noGrp="1"/>
          </p:cNvSpPr>
          <p:nvPr>
            <p:ph type="body" sz="quarter" idx="35" hasCustomPrompt="1"/>
          </p:nvPr>
        </p:nvSpPr>
        <p:spPr>
          <a:xfrm>
            <a:off x="191346" y="6582162"/>
            <a:ext cx="2331192" cy="185071"/>
          </a:xfrm>
        </p:spPr>
        <p:txBody>
          <a:bodyPr anchor="b">
            <a:noAutofit/>
          </a:bodyPr>
          <a:lstStyle>
            <a:lvl1pPr marL="0" indent="0">
              <a:buNone/>
              <a:defRPr sz="1100" b="0" i="0">
                <a:solidFill>
                  <a:schemeClr val="bg1"/>
                </a:solidFill>
              </a:defRPr>
            </a:lvl1pPr>
          </a:lstStyle>
          <a:p>
            <a:pPr lvl="0"/>
            <a:r>
              <a:rPr lang="en-US" dirty="0"/>
              <a:t>[Name of Skill]</a:t>
            </a:r>
          </a:p>
        </p:txBody>
      </p:sp>
      <p:sp>
        <p:nvSpPr>
          <p:cNvPr id="115" name="Text Placeholder 8">
            <a:extLst>
              <a:ext uri="{FF2B5EF4-FFF2-40B4-BE49-F238E27FC236}">
                <a16:creationId xmlns:a16="http://schemas.microsoft.com/office/drawing/2014/main" id="{B5C2BADC-C470-4F49-9DAD-26E427629FF0}"/>
              </a:ext>
            </a:extLst>
          </p:cNvPr>
          <p:cNvSpPr>
            <a:spLocks noGrp="1"/>
          </p:cNvSpPr>
          <p:nvPr>
            <p:ph type="body" sz="quarter" idx="36" hasCustomPrompt="1"/>
          </p:nvPr>
        </p:nvSpPr>
        <p:spPr>
          <a:xfrm>
            <a:off x="191346" y="6986022"/>
            <a:ext cx="2331192" cy="185071"/>
          </a:xfrm>
        </p:spPr>
        <p:txBody>
          <a:bodyPr anchor="b">
            <a:noAutofit/>
          </a:bodyPr>
          <a:lstStyle>
            <a:lvl1pPr marL="0" indent="0">
              <a:buNone/>
              <a:defRPr sz="1100" b="0" i="0">
                <a:solidFill>
                  <a:schemeClr val="bg1"/>
                </a:solidFill>
              </a:defRPr>
            </a:lvl1pPr>
          </a:lstStyle>
          <a:p>
            <a:pPr lvl="0"/>
            <a:r>
              <a:rPr lang="en-US" dirty="0"/>
              <a:t>[Name of Skill]</a:t>
            </a:r>
          </a:p>
        </p:txBody>
      </p:sp>
      <p:sp>
        <p:nvSpPr>
          <p:cNvPr id="117" name="Text Placeholder 8">
            <a:extLst>
              <a:ext uri="{FF2B5EF4-FFF2-40B4-BE49-F238E27FC236}">
                <a16:creationId xmlns:a16="http://schemas.microsoft.com/office/drawing/2014/main" id="{62728ADA-68A8-1846-B1C1-AC9F1E2261BB}"/>
              </a:ext>
            </a:extLst>
          </p:cNvPr>
          <p:cNvSpPr>
            <a:spLocks noGrp="1"/>
          </p:cNvSpPr>
          <p:nvPr>
            <p:ph type="body" sz="quarter" idx="37" hasCustomPrompt="1"/>
          </p:nvPr>
        </p:nvSpPr>
        <p:spPr>
          <a:xfrm>
            <a:off x="191346" y="7390324"/>
            <a:ext cx="2331192" cy="185071"/>
          </a:xfrm>
        </p:spPr>
        <p:txBody>
          <a:bodyPr anchor="b">
            <a:noAutofit/>
          </a:bodyPr>
          <a:lstStyle>
            <a:lvl1pPr marL="0" indent="0">
              <a:buNone/>
              <a:defRPr sz="1100" b="0" i="0">
                <a:solidFill>
                  <a:schemeClr val="bg1"/>
                </a:solidFill>
              </a:defRPr>
            </a:lvl1pPr>
          </a:lstStyle>
          <a:p>
            <a:pPr lvl="0"/>
            <a:r>
              <a:rPr lang="en-US" dirty="0"/>
              <a:t>[Name of Skill]</a:t>
            </a:r>
          </a:p>
        </p:txBody>
      </p:sp>
      <p:sp>
        <p:nvSpPr>
          <p:cNvPr id="119" name="Text Placeholder 8">
            <a:extLst>
              <a:ext uri="{FF2B5EF4-FFF2-40B4-BE49-F238E27FC236}">
                <a16:creationId xmlns:a16="http://schemas.microsoft.com/office/drawing/2014/main" id="{0ABA6159-EFE3-3541-8368-2B2F9CFD977C}"/>
              </a:ext>
            </a:extLst>
          </p:cNvPr>
          <p:cNvSpPr>
            <a:spLocks noGrp="1"/>
          </p:cNvSpPr>
          <p:nvPr>
            <p:ph type="body" sz="quarter" idx="38" hasCustomPrompt="1"/>
          </p:nvPr>
        </p:nvSpPr>
        <p:spPr>
          <a:xfrm>
            <a:off x="717403" y="8058778"/>
            <a:ext cx="1733655" cy="134935"/>
          </a:xfrm>
        </p:spPr>
        <p:txBody>
          <a:bodyPr lIns="0" rIns="0" anchor="ctr">
            <a:noAutofit/>
          </a:bodyPr>
          <a:lstStyle>
            <a:lvl1pPr marL="0" indent="0">
              <a:buNone/>
              <a:defRPr sz="1100" b="0" i="0">
                <a:solidFill>
                  <a:schemeClr val="accent6">
                    <a:lumMod val="50000"/>
                  </a:schemeClr>
                </a:solidFill>
              </a:defRPr>
            </a:lvl1pPr>
          </a:lstStyle>
          <a:p>
            <a:pPr lvl="0"/>
            <a:r>
              <a:rPr lang="en-US" dirty="0"/>
              <a:t>[Phone Number]</a:t>
            </a:r>
          </a:p>
        </p:txBody>
      </p:sp>
      <p:sp>
        <p:nvSpPr>
          <p:cNvPr id="120" name="Text Placeholder 8">
            <a:extLst>
              <a:ext uri="{FF2B5EF4-FFF2-40B4-BE49-F238E27FC236}">
                <a16:creationId xmlns:a16="http://schemas.microsoft.com/office/drawing/2014/main" id="{ADE2DFDB-66C2-B14D-A87C-07447BFBEE34}"/>
              </a:ext>
            </a:extLst>
          </p:cNvPr>
          <p:cNvSpPr>
            <a:spLocks noGrp="1"/>
          </p:cNvSpPr>
          <p:nvPr>
            <p:ph type="body" sz="quarter" idx="39" hasCustomPrompt="1"/>
          </p:nvPr>
        </p:nvSpPr>
        <p:spPr>
          <a:xfrm>
            <a:off x="717403" y="8309790"/>
            <a:ext cx="1733655" cy="134935"/>
          </a:xfrm>
        </p:spPr>
        <p:txBody>
          <a:bodyPr lIns="0" rIns="0" anchor="ctr">
            <a:noAutofit/>
          </a:bodyPr>
          <a:lstStyle>
            <a:lvl1pPr marL="0" indent="0">
              <a:buNone/>
              <a:defRPr sz="1100" b="0" i="0">
                <a:solidFill>
                  <a:schemeClr val="accent6">
                    <a:lumMod val="50000"/>
                  </a:schemeClr>
                </a:solidFill>
              </a:defRPr>
            </a:lvl1pPr>
          </a:lstStyle>
          <a:p>
            <a:pPr lvl="0"/>
            <a:r>
              <a:rPr lang="en-US" dirty="0"/>
              <a:t>[E-mail]</a:t>
            </a:r>
          </a:p>
        </p:txBody>
      </p:sp>
      <p:sp>
        <p:nvSpPr>
          <p:cNvPr id="121" name="Text Placeholder 8">
            <a:extLst>
              <a:ext uri="{FF2B5EF4-FFF2-40B4-BE49-F238E27FC236}">
                <a16:creationId xmlns:a16="http://schemas.microsoft.com/office/drawing/2014/main" id="{2A1F70AD-4A2E-9E4C-B47D-6851FED54B4D}"/>
              </a:ext>
            </a:extLst>
          </p:cNvPr>
          <p:cNvSpPr>
            <a:spLocks noGrp="1"/>
          </p:cNvSpPr>
          <p:nvPr>
            <p:ph type="body" sz="quarter" idx="40" hasCustomPrompt="1"/>
          </p:nvPr>
        </p:nvSpPr>
        <p:spPr>
          <a:xfrm>
            <a:off x="717214" y="8554091"/>
            <a:ext cx="1733655" cy="134935"/>
          </a:xfrm>
        </p:spPr>
        <p:txBody>
          <a:bodyPr lIns="0" rIns="0" anchor="ctr">
            <a:noAutofit/>
          </a:bodyPr>
          <a:lstStyle>
            <a:lvl1pPr marL="0" indent="0">
              <a:buNone/>
              <a:defRPr sz="1100" b="0" i="0">
                <a:solidFill>
                  <a:schemeClr val="accent6">
                    <a:lumMod val="50000"/>
                  </a:schemeClr>
                </a:solidFill>
              </a:defRPr>
            </a:lvl1pPr>
          </a:lstStyle>
          <a:p>
            <a:pPr lvl="0"/>
            <a:r>
              <a:rPr lang="en-US" dirty="0"/>
              <a:t>[Website]</a:t>
            </a:r>
          </a:p>
        </p:txBody>
      </p:sp>
      <p:sp>
        <p:nvSpPr>
          <p:cNvPr id="145" name="Text Placeholder 8">
            <a:extLst>
              <a:ext uri="{FF2B5EF4-FFF2-40B4-BE49-F238E27FC236}">
                <a16:creationId xmlns:a16="http://schemas.microsoft.com/office/drawing/2014/main" id="{D9A85367-6F72-4C43-AC9C-94CEF750BA28}"/>
              </a:ext>
            </a:extLst>
          </p:cNvPr>
          <p:cNvSpPr>
            <a:spLocks noGrp="1"/>
          </p:cNvSpPr>
          <p:nvPr>
            <p:ph type="body" sz="quarter" idx="41" hasCustomPrompt="1"/>
          </p:nvPr>
        </p:nvSpPr>
        <p:spPr>
          <a:xfrm>
            <a:off x="2845497" y="7326335"/>
            <a:ext cx="3879023" cy="384303"/>
          </a:xfrm>
        </p:spPr>
        <p:txBody>
          <a:bodyPr lIns="0" rIns="0" anchor="b"/>
          <a:lstStyle>
            <a:lvl1pPr marL="0" indent="0">
              <a:buNone/>
              <a:defRPr sz="1400" i="1">
                <a:solidFill>
                  <a:schemeClr val="bg1"/>
                </a:solidFill>
              </a:defRPr>
            </a:lvl1pPr>
          </a:lstStyle>
          <a:p>
            <a:pPr lvl="0"/>
            <a:r>
              <a:rPr lang="en-US" dirty="0"/>
              <a:t>Company Name | Job Title</a:t>
            </a:r>
          </a:p>
        </p:txBody>
      </p:sp>
      <p:sp>
        <p:nvSpPr>
          <p:cNvPr id="146" name="Text Placeholder 8">
            <a:extLst>
              <a:ext uri="{FF2B5EF4-FFF2-40B4-BE49-F238E27FC236}">
                <a16:creationId xmlns:a16="http://schemas.microsoft.com/office/drawing/2014/main" id="{D8EA667E-DA2C-8647-B462-DA6B910F046E}"/>
              </a:ext>
            </a:extLst>
          </p:cNvPr>
          <p:cNvSpPr>
            <a:spLocks noGrp="1"/>
          </p:cNvSpPr>
          <p:nvPr>
            <p:ph type="body" sz="quarter" idx="42" hasCustomPrompt="1"/>
          </p:nvPr>
        </p:nvSpPr>
        <p:spPr>
          <a:xfrm>
            <a:off x="2845497" y="7715620"/>
            <a:ext cx="3879023" cy="185071"/>
          </a:xfrm>
        </p:spPr>
        <p:txBody>
          <a:bodyPr lIns="0" rIns="0" anchor="ctr">
            <a:noAutofit/>
          </a:bodyPr>
          <a:lstStyle>
            <a:lvl1pPr marL="0" indent="0">
              <a:buNone/>
              <a:defRPr sz="1100" b="1" i="0">
                <a:solidFill>
                  <a:schemeClr val="bg1"/>
                </a:solidFill>
              </a:defRPr>
            </a:lvl1pPr>
          </a:lstStyle>
          <a:p>
            <a:pPr lvl="0"/>
            <a:r>
              <a:rPr lang="en-US" dirty="0"/>
              <a:t>[Dates From]-[To]</a:t>
            </a:r>
          </a:p>
        </p:txBody>
      </p:sp>
      <p:sp>
        <p:nvSpPr>
          <p:cNvPr id="147" name="Text Placeholder 8">
            <a:extLst>
              <a:ext uri="{FF2B5EF4-FFF2-40B4-BE49-F238E27FC236}">
                <a16:creationId xmlns:a16="http://schemas.microsoft.com/office/drawing/2014/main" id="{6DD503DF-57CF-0B4E-A5C8-168EB782A20F}"/>
              </a:ext>
            </a:extLst>
          </p:cNvPr>
          <p:cNvSpPr>
            <a:spLocks noGrp="1"/>
          </p:cNvSpPr>
          <p:nvPr>
            <p:ph type="body" sz="quarter" idx="43" hasCustomPrompt="1"/>
          </p:nvPr>
        </p:nvSpPr>
        <p:spPr>
          <a:xfrm>
            <a:off x="2845497" y="7914851"/>
            <a:ext cx="3879023" cy="875665"/>
          </a:xfrm>
        </p:spPr>
        <p:txBody>
          <a:bodyPr lIns="0" tIns="0" rIns="0">
            <a:noAutofit/>
          </a:bodyPr>
          <a:lstStyle>
            <a:lvl1pPr marL="0" indent="0">
              <a:lnSpc>
                <a:spcPct val="120000"/>
              </a:lnSpc>
              <a:buNone/>
              <a:defRPr sz="1100" b="0" i="0">
                <a:solidFill>
                  <a:schemeClr val="bg1"/>
                </a:solidFill>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a:t>
            </a:r>
          </a:p>
        </p:txBody>
      </p:sp>
      <p:sp>
        <p:nvSpPr>
          <p:cNvPr id="2" name="Title 1">
            <a:extLst>
              <a:ext uri="{FF2B5EF4-FFF2-40B4-BE49-F238E27FC236}">
                <a16:creationId xmlns:a16="http://schemas.microsoft.com/office/drawing/2014/main" id="{3DB92E09-A170-4401-8774-0076BEE4D6FE}"/>
              </a:ext>
            </a:extLst>
          </p:cNvPr>
          <p:cNvSpPr>
            <a:spLocks noGrp="1"/>
          </p:cNvSpPr>
          <p:nvPr>
            <p:ph type="title" hasCustomPrompt="1"/>
          </p:nvPr>
        </p:nvSpPr>
        <p:spPr>
          <a:xfrm>
            <a:off x="191345" y="221225"/>
            <a:ext cx="6473952" cy="838124"/>
          </a:xfrm>
          <a:noFill/>
        </p:spPr>
        <p:txBody>
          <a:bodyPr vert="horz" lIns="91440" tIns="45720" rIns="91440" bIns="45720" rtlCol="0">
            <a:normAutofit/>
          </a:bodyPr>
          <a:lstStyle>
            <a:lvl1pPr algn="r">
              <a:defRPr lang="en-US" sz="6000" b="1" cap="all" baseline="0">
                <a:solidFill>
                  <a:schemeClr val="bg1"/>
                </a:solidFill>
                <a:latin typeface="+mn-lt"/>
                <a:ea typeface="+mn-ea"/>
                <a:cs typeface="+mn-cs"/>
              </a:defRPr>
            </a:lvl1pPr>
          </a:lstStyle>
          <a:p>
            <a:pPr marL="0" lvl="0" indent="0" algn="r">
              <a:spcBef>
                <a:spcPts val="750"/>
              </a:spcBef>
              <a:buFont typeface="Arial" panose="020B0604020202020204" pitchFamily="34" charset="0"/>
            </a:pPr>
            <a:r>
              <a:rPr lang="en-US" dirty="0"/>
              <a:t>Name Here</a:t>
            </a:r>
          </a:p>
        </p:txBody>
      </p:sp>
    </p:spTree>
    <p:extLst>
      <p:ext uri="{BB962C8B-B14F-4D97-AF65-F5344CB8AC3E}">
        <p14:creationId xmlns:p14="http://schemas.microsoft.com/office/powerpoint/2010/main" val="6333772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12E597E-2F4F-2747-A9DF-6BACAD15E325}" type="datetimeFigureOut">
              <a:rPr lang="en-US" smtClean="0"/>
              <a:t>7/15/2022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6FD580D-DD1F-2749-85C8-F9883E4B5E50}" type="slidenum">
              <a:rPr lang="en-US" smtClean="0"/>
              <a:t>‹#›</a:t>
            </a:fld>
            <a:endParaRPr lang="en-US" dirty="0"/>
          </a:p>
        </p:txBody>
      </p:sp>
    </p:spTree>
    <p:extLst>
      <p:ext uri="{BB962C8B-B14F-4D97-AF65-F5344CB8AC3E}">
        <p14:creationId xmlns:p14="http://schemas.microsoft.com/office/powerpoint/2010/main" val="4086918882"/>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mailto:Perez.sarah@cusd80.com" TargetMode="Externa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cxnSp>
        <p:nvCxnSpPr>
          <p:cNvPr id="187" name="Straight Connector 186">
            <a:extLst>
              <a:ext uri="{FF2B5EF4-FFF2-40B4-BE49-F238E27FC236}">
                <a16:creationId xmlns:a16="http://schemas.microsoft.com/office/drawing/2014/main" id="{8584F0CE-52BA-4F05-AE18-2A41653D29C1}"/>
              </a:ext>
              <a:ext uri="{C183D7F6-B498-43B3-948B-1728B52AA6E4}">
                <adec:decorative xmlns:adec="http://schemas.microsoft.com/office/drawing/2017/decorative" val="1"/>
              </a:ext>
            </a:extLst>
          </p:cNvPr>
          <p:cNvCxnSpPr>
            <a:cxnSpLocks/>
          </p:cNvCxnSpPr>
          <p:nvPr/>
        </p:nvCxnSpPr>
        <p:spPr>
          <a:xfrm>
            <a:off x="2654710" y="1098114"/>
            <a:ext cx="0" cy="787655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EC8E6363-672A-495D-AEC9-E08D941C7795}"/>
              </a:ext>
              <a:ext uri="{C183D7F6-B498-43B3-948B-1728B52AA6E4}">
                <adec:decorative xmlns:adec="http://schemas.microsoft.com/office/drawing/2017/decorative" val="1"/>
              </a:ext>
            </a:extLst>
          </p:cNvPr>
          <p:cNvCxnSpPr>
            <a:cxnSpLocks/>
          </p:cNvCxnSpPr>
          <p:nvPr/>
        </p:nvCxnSpPr>
        <p:spPr>
          <a:xfrm flipH="1">
            <a:off x="2890684" y="1622425"/>
            <a:ext cx="246298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C7345607-01EB-46C7-8020-BD70DBF06C39}"/>
              </a:ext>
              <a:ext uri="{C183D7F6-B498-43B3-948B-1728B52AA6E4}">
                <adec:decorative xmlns:adec="http://schemas.microsoft.com/office/drawing/2017/decorative" val="1"/>
              </a:ext>
            </a:extLst>
          </p:cNvPr>
          <p:cNvCxnSpPr>
            <a:cxnSpLocks/>
          </p:cNvCxnSpPr>
          <p:nvPr/>
        </p:nvCxnSpPr>
        <p:spPr>
          <a:xfrm flipH="1">
            <a:off x="262125" y="2961480"/>
            <a:ext cx="224844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E8DA9AC4-AFB1-4554-8695-9542C1F62E42}"/>
              </a:ext>
              <a:ext uri="{C183D7F6-B498-43B3-948B-1728B52AA6E4}">
                <adec:decorative xmlns:adec="http://schemas.microsoft.com/office/drawing/2017/decorative" val="1"/>
              </a:ext>
            </a:extLst>
          </p:cNvPr>
          <p:cNvCxnSpPr>
            <a:cxnSpLocks/>
          </p:cNvCxnSpPr>
          <p:nvPr/>
        </p:nvCxnSpPr>
        <p:spPr>
          <a:xfrm flipH="1">
            <a:off x="274094" y="1622425"/>
            <a:ext cx="224844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1" name="Straight Arrow Connector 190">
            <a:extLst>
              <a:ext uri="{FF2B5EF4-FFF2-40B4-BE49-F238E27FC236}">
                <a16:creationId xmlns:a16="http://schemas.microsoft.com/office/drawing/2014/main" id="{E3DC283C-B3BC-47FD-86BB-DCBE27391741}"/>
              </a:ext>
              <a:ext uri="{C183D7F6-B498-43B3-948B-1728B52AA6E4}">
                <adec:decorative xmlns:adec="http://schemas.microsoft.com/office/drawing/2017/decorative" val="1"/>
              </a:ext>
            </a:extLst>
          </p:cNvPr>
          <p:cNvCxnSpPr/>
          <p:nvPr/>
        </p:nvCxnSpPr>
        <p:spPr>
          <a:xfrm>
            <a:off x="2654710" y="2286000"/>
            <a:ext cx="235974" cy="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2" name="Straight Arrow Connector 191">
            <a:extLst>
              <a:ext uri="{FF2B5EF4-FFF2-40B4-BE49-F238E27FC236}">
                <a16:creationId xmlns:a16="http://schemas.microsoft.com/office/drawing/2014/main" id="{DF28B892-A582-47E9-859E-6C0D5EE7BE94}"/>
              </a:ext>
              <a:ext uri="{C183D7F6-B498-43B3-948B-1728B52AA6E4}">
                <adec:decorative xmlns:adec="http://schemas.microsoft.com/office/drawing/2017/decorative" val="1"/>
              </a:ext>
            </a:extLst>
          </p:cNvPr>
          <p:cNvCxnSpPr>
            <a:cxnSpLocks/>
          </p:cNvCxnSpPr>
          <p:nvPr/>
        </p:nvCxnSpPr>
        <p:spPr>
          <a:xfrm flipH="1">
            <a:off x="2409663" y="2653755"/>
            <a:ext cx="206926" cy="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F562E449-88DB-454D-90A9-FACC1A567E00}"/>
              </a:ext>
              <a:ext uri="{C183D7F6-B498-43B3-948B-1728B52AA6E4}">
                <adec:decorative xmlns:adec="http://schemas.microsoft.com/office/drawing/2017/decorative" val="1"/>
              </a:ext>
            </a:extLst>
          </p:cNvPr>
          <p:cNvCxnSpPr>
            <a:cxnSpLocks/>
          </p:cNvCxnSpPr>
          <p:nvPr/>
        </p:nvCxnSpPr>
        <p:spPr>
          <a:xfrm flipH="1">
            <a:off x="1982912" y="1424965"/>
            <a:ext cx="657613" cy="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E0CE212A-860E-4DE3-AB65-79125948605F}"/>
              </a:ext>
              <a:ext uri="{C183D7F6-B498-43B3-948B-1728B52AA6E4}">
                <adec:decorative xmlns:adec="http://schemas.microsoft.com/office/drawing/2017/decorative" val="1"/>
              </a:ext>
            </a:extLst>
          </p:cNvPr>
          <p:cNvCxnSpPr>
            <a:cxnSpLocks/>
          </p:cNvCxnSpPr>
          <p:nvPr/>
        </p:nvCxnSpPr>
        <p:spPr>
          <a:xfrm flipH="1">
            <a:off x="166377" y="4602451"/>
            <a:ext cx="224844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5" name="Rounded Rectangle 117">
            <a:extLst>
              <a:ext uri="{FF2B5EF4-FFF2-40B4-BE49-F238E27FC236}">
                <a16:creationId xmlns:a16="http://schemas.microsoft.com/office/drawing/2014/main" id="{EA092957-CC3A-43AA-9DB9-5853F4DED0A5}"/>
              </a:ext>
              <a:ext uri="{C183D7F6-B498-43B3-948B-1728B52AA6E4}">
                <adec:decorative xmlns:adec="http://schemas.microsoft.com/office/drawing/2017/decorative" val="1"/>
              </a:ext>
            </a:extLst>
          </p:cNvPr>
          <p:cNvSpPr/>
          <p:nvPr/>
        </p:nvSpPr>
        <p:spPr>
          <a:xfrm>
            <a:off x="264227" y="7508487"/>
            <a:ext cx="2145436" cy="78397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5" name="Straight Connector 254">
            <a:extLst>
              <a:ext uri="{FF2B5EF4-FFF2-40B4-BE49-F238E27FC236}">
                <a16:creationId xmlns:a16="http://schemas.microsoft.com/office/drawing/2014/main" id="{5D3A7778-5106-4FFF-963F-0061DFB143CA}"/>
              </a:ext>
              <a:ext uri="{C183D7F6-B498-43B3-948B-1728B52AA6E4}">
                <adec:decorative xmlns:adec="http://schemas.microsoft.com/office/drawing/2017/decorative" val="1"/>
              </a:ext>
            </a:extLst>
          </p:cNvPr>
          <p:cNvCxnSpPr/>
          <p:nvPr/>
        </p:nvCxnSpPr>
        <p:spPr>
          <a:xfrm>
            <a:off x="0" y="8974667"/>
            <a:ext cx="685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51592F34-AEAE-4650-BFA6-C8D61872C84A}"/>
              </a:ext>
              <a:ext uri="{C183D7F6-B498-43B3-948B-1728B52AA6E4}">
                <adec:decorative xmlns:adec="http://schemas.microsoft.com/office/drawing/2017/decorative" val="1"/>
              </a:ext>
            </a:extLst>
          </p:cNvPr>
          <p:cNvCxnSpPr/>
          <p:nvPr/>
        </p:nvCxnSpPr>
        <p:spPr>
          <a:xfrm>
            <a:off x="0" y="1098114"/>
            <a:ext cx="685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Placeholder 28">
            <a:extLst>
              <a:ext uri="{FF2B5EF4-FFF2-40B4-BE49-F238E27FC236}">
                <a16:creationId xmlns:a16="http://schemas.microsoft.com/office/drawing/2014/main" id="{0C87AC0A-F467-6E48-84DC-65C7C22E1F18}"/>
              </a:ext>
            </a:extLst>
          </p:cNvPr>
          <p:cNvSpPr>
            <a:spLocks noGrp="1"/>
          </p:cNvSpPr>
          <p:nvPr>
            <p:ph type="body" sz="quarter" idx="11"/>
          </p:nvPr>
        </p:nvSpPr>
        <p:spPr>
          <a:xfrm>
            <a:off x="119534" y="2515144"/>
            <a:ext cx="2331193" cy="398462"/>
          </a:xfrm>
        </p:spPr>
        <p:txBody>
          <a:bodyPr/>
          <a:lstStyle/>
          <a:p>
            <a:r>
              <a:rPr lang="en-US" dirty="0"/>
              <a:t>PURPOSE</a:t>
            </a:r>
          </a:p>
        </p:txBody>
      </p:sp>
      <p:sp>
        <p:nvSpPr>
          <p:cNvPr id="30" name="Text Placeholder 29">
            <a:extLst>
              <a:ext uri="{FF2B5EF4-FFF2-40B4-BE49-F238E27FC236}">
                <a16:creationId xmlns:a16="http://schemas.microsoft.com/office/drawing/2014/main" id="{FA8C3D45-4EDD-6D4F-979F-5EC358C551AA}"/>
              </a:ext>
            </a:extLst>
          </p:cNvPr>
          <p:cNvSpPr>
            <a:spLocks noGrp="1"/>
          </p:cNvSpPr>
          <p:nvPr>
            <p:ph type="body" sz="quarter" idx="12"/>
          </p:nvPr>
        </p:nvSpPr>
        <p:spPr/>
        <p:txBody>
          <a:bodyPr/>
          <a:lstStyle/>
          <a:p>
            <a:r>
              <a:rPr lang="en-US" dirty="0"/>
              <a:t>Important Details</a:t>
            </a:r>
          </a:p>
        </p:txBody>
      </p:sp>
      <p:sp>
        <p:nvSpPr>
          <p:cNvPr id="31" name="Text Placeholder 30">
            <a:extLst>
              <a:ext uri="{FF2B5EF4-FFF2-40B4-BE49-F238E27FC236}">
                <a16:creationId xmlns:a16="http://schemas.microsoft.com/office/drawing/2014/main" id="{2A52CF67-3AF4-3B41-AB2A-A9A524DE1D2C}"/>
              </a:ext>
            </a:extLst>
          </p:cNvPr>
          <p:cNvSpPr>
            <a:spLocks noGrp="1"/>
          </p:cNvSpPr>
          <p:nvPr>
            <p:ph type="body" sz="quarter" idx="13"/>
          </p:nvPr>
        </p:nvSpPr>
        <p:spPr>
          <a:xfrm>
            <a:off x="2893371" y="2710056"/>
            <a:ext cx="3879023" cy="384303"/>
          </a:xfrm>
        </p:spPr>
        <p:txBody>
          <a:bodyPr/>
          <a:lstStyle/>
          <a:p>
            <a:r>
              <a:rPr lang="en-US" b="1" dirty="0"/>
              <a:t>Requirements</a:t>
            </a:r>
            <a:r>
              <a:rPr lang="en-US" dirty="0"/>
              <a:t> | What do I need?</a:t>
            </a:r>
          </a:p>
        </p:txBody>
      </p:sp>
      <p:sp>
        <p:nvSpPr>
          <p:cNvPr id="33" name="Text Placeholder 32">
            <a:extLst>
              <a:ext uri="{FF2B5EF4-FFF2-40B4-BE49-F238E27FC236}">
                <a16:creationId xmlns:a16="http://schemas.microsoft.com/office/drawing/2014/main" id="{6600292A-FF0E-CF4B-8099-02FE74C60165}"/>
              </a:ext>
            </a:extLst>
          </p:cNvPr>
          <p:cNvSpPr>
            <a:spLocks noGrp="1"/>
          </p:cNvSpPr>
          <p:nvPr>
            <p:ph type="body" sz="quarter" idx="15"/>
          </p:nvPr>
        </p:nvSpPr>
        <p:spPr>
          <a:xfrm>
            <a:off x="2819343" y="3105083"/>
            <a:ext cx="3879023" cy="1113074"/>
          </a:xfrm>
        </p:spPr>
        <p:txBody>
          <a:bodyPr vert="horz" lIns="0" tIns="0" rIns="0" bIns="45720" rtlCol="0" anchor="t">
            <a:noAutofit/>
          </a:bodyPr>
          <a:lstStyle/>
          <a:p>
            <a:pPr marL="171450" indent="-171450">
              <a:spcBef>
                <a:spcPts val="600"/>
              </a:spcBef>
              <a:buFont typeface="Arial" panose="020B0604020202020204" pitchFamily="34" charset="0"/>
              <a:buChar char="•"/>
            </a:pPr>
            <a:r>
              <a:rPr lang="en-US" sz="1050" dirty="0"/>
              <a:t>Yoga mat, block, strap, water bottle.</a:t>
            </a:r>
          </a:p>
          <a:p>
            <a:pPr marL="171450" indent="-171450">
              <a:spcBef>
                <a:spcPts val="600"/>
              </a:spcBef>
              <a:buFont typeface="Arial" panose="020B0604020202020204" pitchFamily="34" charset="0"/>
              <a:buChar char="•"/>
            </a:pPr>
            <a:r>
              <a:rPr lang="en-US" sz="1050" dirty="0"/>
              <a:t>Black yoga pants/sweats or basketball shorts for guys</a:t>
            </a:r>
          </a:p>
          <a:p>
            <a:pPr marL="171450" indent="-171450">
              <a:spcBef>
                <a:spcPts val="600"/>
              </a:spcBef>
              <a:buFont typeface="Arial" panose="020B0604020202020204" pitchFamily="34" charset="0"/>
              <a:buChar char="•"/>
            </a:pPr>
            <a:r>
              <a:rPr lang="en-US" sz="1050" dirty="0"/>
              <a:t>HHS shirt – PE shirt or class shirt</a:t>
            </a:r>
          </a:p>
          <a:p>
            <a:pPr marL="171450" indent="-171450">
              <a:spcBef>
                <a:spcPts val="600"/>
              </a:spcBef>
              <a:buFont typeface="Arial" panose="020B0604020202020204" pitchFamily="34" charset="0"/>
              <a:buChar char="•"/>
            </a:pPr>
            <a:r>
              <a:rPr lang="en-US" sz="1050" dirty="0"/>
              <a:t>Comfortable shoes to walk in.</a:t>
            </a:r>
          </a:p>
          <a:p>
            <a:pPr marL="171450" indent="-171450">
              <a:spcBef>
                <a:spcPts val="600"/>
              </a:spcBef>
              <a:buFont typeface="Arial" panose="020B0604020202020204" pitchFamily="34" charset="0"/>
              <a:buChar char="•"/>
            </a:pPr>
            <a:r>
              <a:rPr lang="en-US" sz="1050" dirty="0"/>
              <a:t>Access to Google Classroom</a:t>
            </a:r>
          </a:p>
        </p:txBody>
      </p:sp>
      <p:sp>
        <p:nvSpPr>
          <p:cNvPr id="34" name="Text Placeholder 33">
            <a:extLst>
              <a:ext uri="{FF2B5EF4-FFF2-40B4-BE49-F238E27FC236}">
                <a16:creationId xmlns:a16="http://schemas.microsoft.com/office/drawing/2014/main" id="{E7E10672-B09C-EB49-AA7E-75321B57B6FB}"/>
              </a:ext>
            </a:extLst>
          </p:cNvPr>
          <p:cNvSpPr>
            <a:spLocks noGrp="1"/>
          </p:cNvSpPr>
          <p:nvPr>
            <p:ph type="body" sz="quarter" idx="16"/>
          </p:nvPr>
        </p:nvSpPr>
        <p:spPr>
          <a:xfrm>
            <a:off x="2869434" y="4326231"/>
            <a:ext cx="3879023" cy="384303"/>
          </a:xfrm>
        </p:spPr>
        <p:txBody>
          <a:bodyPr/>
          <a:lstStyle/>
          <a:p>
            <a:r>
              <a:rPr lang="en-US" b="1" dirty="0"/>
              <a:t>Expectations</a:t>
            </a:r>
            <a:r>
              <a:rPr lang="en-US" dirty="0"/>
              <a:t> | What do I do?</a:t>
            </a:r>
          </a:p>
        </p:txBody>
      </p:sp>
      <p:sp>
        <p:nvSpPr>
          <p:cNvPr id="36" name="Text Placeholder 35">
            <a:extLst>
              <a:ext uri="{FF2B5EF4-FFF2-40B4-BE49-F238E27FC236}">
                <a16:creationId xmlns:a16="http://schemas.microsoft.com/office/drawing/2014/main" id="{69F7C515-FB8C-9242-900A-9EE1A5CEECEC}"/>
              </a:ext>
            </a:extLst>
          </p:cNvPr>
          <p:cNvSpPr>
            <a:spLocks noGrp="1"/>
          </p:cNvSpPr>
          <p:nvPr>
            <p:ph type="body" sz="quarter" idx="18"/>
          </p:nvPr>
        </p:nvSpPr>
        <p:spPr>
          <a:xfrm>
            <a:off x="2851559" y="4652613"/>
            <a:ext cx="3501880" cy="1503513"/>
          </a:xfrm>
        </p:spPr>
        <p:txBody>
          <a:bodyPr vert="horz" lIns="0" tIns="0" rIns="0" bIns="45720" rtlCol="0" anchor="t">
            <a:noAutofit/>
          </a:bodyPr>
          <a:lstStyle/>
          <a:p>
            <a:pPr marL="228600" indent="-228600">
              <a:buAutoNum type="arabicPeriod"/>
            </a:pPr>
            <a:r>
              <a:rPr lang="en-US" sz="1050" dirty="0"/>
              <a:t>Be on time (at door </a:t>
            </a:r>
            <a:r>
              <a:rPr lang="en-US" sz="1600" b="1" dirty="0"/>
              <a:t>8</a:t>
            </a:r>
            <a:r>
              <a:rPr lang="en-US" sz="1050" dirty="0"/>
              <a:t> min after bell rings). </a:t>
            </a:r>
          </a:p>
          <a:p>
            <a:pPr marL="228600" indent="-228600">
              <a:buAutoNum type="arabicPeriod"/>
            </a:pPr>
            <a:r>
              <a:rPr lang="en-US" sz="1050" dirty="0"/>
              <a:t>Listen to and follow directions. </a:t>
            </a:r>
          </a:p>
          <a:p>
            <a:pPr marL="228600" indent="-228600">
              <a:buAutoNum type="arabicPeriod"/>
            </a:pPr>
            <a:r>
              <a:rPr lang="en-US" sz="1050" dirty="0"/>
              <a:t>Be respectful to yourself, classmates and teachers.</a:t>
            </a:r>
          </a:p>
          <a:p>
            <a:pPr marL="228600" indent="-228600">
              <a:buAutoNum type="arabicPeriod"/>
            </a:pPr>
            <a:r>
              <a:rPr lang="en-US" sz="1050" dirty="0"/>
              <a:t>Doctor's note – out more than 3 days. </a:t>
            </a:r>
          </a:p>
          <a:p>
            <a:pPr marL="228600" indent="-228600">
              <a:buAutoNum type="arabicPeriod"/>
            </a:pPr>
            <a:r>
              <a:rPr lang="en-US" sz="1050" dirty="0"/>
              <a:t>Participate with a good attitude. </a:t>
            </a:r>
          </a:p>
        </p:txBody>
      </p:sp>
      <p:sp>
        <p:nvSpPr>
          <p:cNvPr id="37" name="Text Placeholder 36">
            <a:extLst>
              <a:ext uri="{FF2B5EF4-FFF2-40B4-BE49-F238E27FC236}">
                <a16:creationId xmlns:a16="http://schemas.microsoft.com/office/drawing/2014/main" id="{4A347FA1-4543-8A48-92CE-16855CFBC93D}"/>
              </a:ext>
            </a:extLst>
          </p:cNvPr>
          <p:cNvSpPr>
            <a:spLocks noGrp="1"/>
          </p:cNvSpPr>
          <p:nvPr>
            <p:ph type="body" sz="quarter" idx="19"/>
          </p:nvPr>
        </p:nvSpPr>
        <p:spPr>
          <a:xfrm>
            <a:off x="2845497" y="6036803"/>
            <a:ext cx="3879023" cy="384303"/>
          </a:xfrm>
        </p:spPr>
        <p:txBody>
          <a:bodyPr/>
          <a:lstStyle/>
          <a:p>
            <a:r>
              <a:rPr lang="en-US" b="1" dirty="0"/>
              <a:t>Make up policy </a:t>
            </a:r>
            <a:r>
              <a:rPr lang="en-US" dirty="0"/>
              <a:t>| What if I miss a class?</a:t>
            </a:r>
          </a:p>
        </p:txBody>
      </p:sp>
      <p:sp>
        <p:nvSpPr>
          <p:cNvPr id="39" name="Text Placeholder 38">
            <a:extLst>
              <a:ext uri="{FF2B5EF4-FFF2-40B4-BE49-F238E27FC236}">
                <a16:creationId xmlns:a16="http://schemas.microsoft.com/office/drawing/2014/main" id="{F2743DA1-6D24-6C40-80EB-745C139106DF}"/>
              </a:ext>
            </a:extLst>
          </p:cNvPr>
          <p:cNvSpPr>
            <a:spLocks noGrp="1"/>
          </p:cNvSpPr>
          <p:nvPr>
            <p:ph type="body" sz="quarter" idx="21"/>
          </p:nvPr>
        </p:nvSpPr>
        <p:spPr>
          <a:xfrm>
            <a:off x="2845497" y="6529570"/>
            <a:ext cx="3879023" cy="875563"/>
          </a:xfrm>
        </p:spPr>
        <p:txBody>
          <a:bodyPr/>
          <a:lstStyle/>
          <a:p>
            <a:pPr marL="228600" indent="-228600">
              <a:buAutoNum type="arabicPeriod"/>
            </a:pPr>
            <a:r>
              <a:rPr lang="en-US" dirty="0"/>
              <a:t>Student’s Responsibility for </a:t>
            </a:r>
            <a:r>
              <a:rPr lang="en-US" b="1" dirty="0"/>
              <a:t>excused</a:t>
            </a:r>
            <a:r>
              <a:rPr lang="en-US" dirty="0"/>
              <a:t> absences only. </a:t>
            </a:r>
          </a:p>
          <a:p>
            <a:pPr marL="228600" indent="-228600">
              <a:buAutoNum type="arabicPeriod"/>
            </a:pPr>
            <a:r>
              <a:rPr lang="en-US" dirty="0"/>
              <a:t>Located on Google classroom.</a:t>
            </a:r>
          </a:p>
          <a:p>
            <a:pPr marL="228600" indent="-228600">
              <a:buAutoNum type="arabicPeriod"/>
            </a:pPr>
            <a:r>
              <a:rPr lang="en-US" dirty="0"/>
              <a:t>Must been done within a week of absence.</a:t>
            </a:r>
          </a:p>
        </p:txBody>
      </p:sp>
      <p:sp>
        <p:nvSpPr>
          <p:cNvPr id="90" name="Text Placeholder 89">
            <a:extLst>
              <a:ext uri="{FF2B5EF4-FFF2-40B4-BE49-F238E27FC236}">
                <a16:creationId xmlns:a16="http://schemas.microsoft.com/office/drawing/2014/main" id="{B2FDEF26-40BF-F844-9270-2A0E6D02C997}"/>
              </a:ext>
            </a:extLst>
          </p:cNvPr>
          <p:cNvSpPr>
            <a:spLocks noGrp="1"/>
          </p:cNvSpPr>
          <p:nvPr>
            <p:ph type="body" sz="quarter" idx="22"/>
          </p:nvPr>
        </p:nvSpPr>
        <p:spPr/>
        <p:txBody>
          <a:bodyPr vert="horz" lIns="91440" tIns="45720" rIns="91440" bIns="45720" rtlCol="0" anchor="t">
            <a:normAutofit/>
          </a:bodyPr>
          <a:lstStyle/>
          <a:p>
            <a:r>
              <a:rPr lang="en-US" dirty="0"/>
              <a:t>Instructor</a:t>
            </a:r>
          </a:p>
        </p:txBody>
      </p:sp>
      <p:sp>
        <p:nvSpPr>
          <p:cNvPr id="91" name="Text Placeholder 90">
            <a:extLst>
              <a:ext uri="{FF2B5EF4-FFF2-40B4-BE49-F238E27FC236}">
                <a16:creationId xmlns:a16="http://schemas.microsoft.com/office/drawing/2014/main" id="{7F65B644-2A82-604F-B5C9-ADEFFC96498E}"/>
              </a:ext>
            </a:extLst>
          </p:cNvPr>
          <p:cNvSpPr>
            <a:spLocks noGrp="1"/>
          </p:cNvSpPr>
          <p:nvPr>
            <p:ph type="body" sz="quarter" idx="23"/>
          </p:nvPr>
        </p:nvSpPr>
        <p:spPr>
          <a:xfrm>
            <a:off x="191345" y="1784506"/>
            <a:ext cx="2331194" cy="627644"/>
          </a:xfrm>
        </p:spPr>
        <p:txBody>
          <a:bodyPr vert="horz" lIns="91440" tIns="45720" rIns="91440" bIns="45720" rtlCol="0" anchor="t">
            <a:noAutofit/>
          </a:bodyPr>
          <a:lstStyle/>
          <a:p>
            <a:r>
              <a:rPr lang="en-US" sz="1400" dirty="0"/>
              <a:t>Mrs.  Sarah Perez </a:t>
            </a:r>
          </a:p>
          <a:p>
            <a:r>
              <a:rPr lang="en-US" dirty="0">
                <a:solidFill>
                  <a:schemeClr val="tx1"/>
                </a:solidFill>
                <a:hlinkClick r:id="rId2">
                  <a:extLst>
                    <a:ext uri="{A12FA001-AC4F-418D-AE19-62706E023703}">
                      <ahyp:hlinkClr xmlns:ahyp="http://schemas.microsoft.com/office/drawing/2018/hyperlinkcolor" val="tx"/>
                    </a:ext>
                  </a:extLst>
                </a:hlinkClick>
              </a:rPr>
              <a:t>perez.sarah@cusd80.com</a:t>
            </a:r>
            <a:endParaRPr lang="en-US" dirty="0">
              <a:solidFill>
                <a:schemeClr val="tx1"/>
              </a:solidFill>
            </a:endParaRPr>
          </a:p>
          <a:p>
            <a:endParaRPr lang="en-US" dirty="0"/>
          </a:p>
          <a:p>
            <a:endParaRPr lang="en-US" dirty="0"/>
          </a:p>
          <a:p>
            <a:endParaRPr lang="en-US" dirty="0"/>
          </a:p>
        </p:txBody>
      </p:sp>
      <p:sp>
        <p:nvSpPr>
          <p:cNvPr id="92" name="Text Placeholder 91">
            <a:extLst>
              <a:ext uri="{FF2B5EF4-FFF2-40B4-BE49-F238E27FC236}">
                <a16:creationId xmlns:a16="http://schemas.microsoft.com/office/drawing/2014/main" id="{821C0233-15BC-CC4E-9740-ABAEF0E2F96A}"/>
              </a:ext>
            </a:extLst>
          </p:cNvPr>
          <p:cNvSpPr>
            <a:spLocks noGrp="1"/>
          </p:cNvSpPr>
          <p:nvPr>
            <p:ph type="body" sz="quarter" idx="24"/>
          </p:nvPr>
        </p:nvSpPr>
        <p:spPr>
          <a:xfrm>
            <a:off x="213261" y="2990315"/>
            <a:ext cx="2331192" cy="1560717"/>
          </a:xfrm>
        </p:spPr>
        <p:txBody>
          <a:bodyPr>
            <a:normAutofit lnSpcReduction="10000"/>
          </a:bodyPr>
          <a:lstStyle/>
          <a:p>
            <a:pPr algn="ctr"/>
            <a:r>
              <a:rPr lang="pt-BR" i="0" dirty="0">
                <a:cs typeface="Arial" panose="020B0604020202020204" pitchFamily="34" charset="0"/>
              </a:rPr>
              <a:t>The purpose of this class is to promote participation in lifeling physical activity through the practice of yoga. Yoga means union, and refers to the union of the body, mind and breath. </a:t>
            </a:r>
            <a:endParaRPr lang="en-US" i="0" dirty="0">
              <a:cs typeface="Arial" panose="020B0604020202020204" pitchFamily="34" charset="0"/>
            </a:endParaRPr>
          </a:p>
        </p:txBody>
      </p:sp>
      <p:sp>
        <p:nvSpPr>
          <p:cNvPr id="49" name="Text Placeholder 48">
            <a:extLst>
              <a:ext uri="{FF2B5EF4-FFF2-40B4-BE49-F238E27FC236}">
                <a16:creationId xmlns:a16="http://schemas.microsoft.com/office/drawing/2014/main" id="{41C519B1-3036-4444-B59A-DADEA5DD3037}"/>
              </a:ext>
            </a:extLst>
          </p:cNvPr>
          <p:cNvSpPr>
            <a:spLocks noGrp="1"/>
          </p:cNvSpPr>
          <p:nvPr>
            <p:ph type="body" sz="quarter" idx="31"/>
          </p:nvPr>
        </p:nvSpPr>
        <p:spPr>
          <a:xfrm>
            <a:off x="3539521" y="1759019"/>
            <a:ext cx="1567113" cy="533528"/>
          </a:xfrm>
        </p:spPr>
        <p:txBody>
          <a:bodyPr/>
          <a:lstStyle/>
          <a:p>
            <a:r>
              <a:rPr lang="en-US" sz="2400" dirty="0"/>
              <a:t>Location:</a:t>
            </a:r>
          </a:p>
        </p:txBody>
      </p:sp>
      <p:sp>
        <p:nvSpPr>
          <p:cNvPr id="50" name="Text Placeholder 49">
            <a:extLst>
              <a:ext uri="{FF2B5EF4-FFF2-40B4-BE49-F238E27FC236}">
                <a16:creationId xmlns:a16="http://schemas.microsoft.com/office/drawing/2014/main" id="{0F3F35F8-247D-FF44-930D-FFA82B756A80}"/>
              </a:ext>
            </a:extLst>
          </p:cNvPr>
          <p:cNvSpPr>
            <a:spLocks noGrp="1"/>
          </p:cNvSpPr>
          <p:nvPr>
            <p:ph type="body" sz="quarter" idx="32"/>
          </p:nvPr>
        </p:nvSpPr>
        <p:spPr>
          <a:xfrm>
            <a:off x="4251265" y="2331288"/>
            <a:ext cx="1567113" cy="264056"/>
          </a:xfrm>
        </p:spPr>
        <p:txBody>
          <a:bodyPr/>
          <a:lstStyle/>
          <a:p>
            <a:r>
              <a:rPr lang="en-US" dirty="0"/>
              <a:t>Change out in locker rooms</a:t>
            </a:r>
          </a:p>
        </p:txBody>
      </p:sp>
      <p:sp>
        <p:nvSpPr>
          <p:cNvPr id="99" name="Text Placeholder 98">
            <a:extLst>
              <a:ext uri="{FF2B5EF4-FFF2-40B4-BE49-F238E27FC236}">
                <a16:creationId xmlns:a16="http://schemas.microsoft.com/office/drawing/2014/main" id="{42440AD6-3E9A-664A-BFBE-2F9EC0D49082}"/>
              </a:ext>
            </a:extLst>
          </p:cNvPr>
          <p:cNvSpPr>
            <a:spLocks noGrp="1"/>
          </p:cNvSpPr>
          <p:nvPr>
            <p:ph type="body" sz="quarter" idx="33"/>
          </p:nvPr>
        </p:nvSpPr>
        <p:spPr>
          <a:xfrm>
            <a:off x="-36132" y="4768369"/>
            <a:ext cx="2462847" cy="398462"/>
          </a:xfrm>
        </p:spPr>
        <p:txBody>
          <a:bodyPr vert="horz" lIns="91440" tIns="45720" rIns="91440" bIns="45720" rtlCol="0" anchor="t">
            <a:normAutofit fontScale="77500" lnSpcReduction="20000"/>
          </a:bodyPr>
          <a:lstStyle/>
          <a:p>
            <a:r>
              <a:rPr lang="en-US" sz="1800" dirty="0"/>
              <a:t>Grading 15 pts – per class</a:t>
            </a:r>
          </a:p>
        </p:txBody>
      </p:sp>
      <p:sp>
        <p:nvSpPr>
          <p:cNvPr id="100" name="Text Placeholder 99">
            <a:extLst>
              <a:ext uri="{FF2B5EF4-FFF2-40B4-BE49-F238E27FC236}">
                <a16:creationId xmlns:a16="http://schemas.microsoft.com/office/drawing/2014/main" id="{537C293F-D7AB-A94D-A7F1-3578F94C482D}"/>
              </a:ext>
            </a:extLst>
          </p:cNvPr>
          <p:cNvSpPr>
            <a:spLocks noGrp="1"/>
          </p:cNvSpPr>
          <p:nvPr>
            <p:ph type="body" sz="quarter" idx="34"/>
          </p:nvPr>
        </p:nvSpPr>
        <p:spPr>
          <a:xfrm>
            <a:off x="23786" y="5085889"/>
            <a:ext cx="2331192" cy="185071"/>
          </a:xfrm>
        </p:spPr>
        <p:txBody>
          <a:bodyPr/>
          <a:lstStyle/>
          <a:p>
            <a:r>
              <a:rPr lang="en-US" dirty="0"/>
              <a:t>Presence 		5 points</a:t>
            </a:r>
          </a:p>
        </p:txBody>
      </p:sp>
      <p:sp>
        <p:nvSpPr>
          <p:cNvPr id="101" name="Text Placeholder 100">
            <a:extLst>
              <a:ext uri="{FF2B5EF4-FFF2-40B4-BE49-F238E27FC236}">
                <a16:creationId xmlns:a16="http://schemas.microsoft.com/office/drawing/2014/main" id="{F92B7A95-D715-184F-A346-2977B9444C5D}"/>
              </a:ext>
            </a:extLst>
          </p:cNvPr>
          <p:cNvSpPr>
            <a:spLocks noGrp="1"/>
          </p:cNvSpPr>
          <p:nvPr>
            <p:ph type="body" sz="quarter" idx="35"/>
          </p:nvPr>
        </p:nvSpPr>
        <p:spPr>
          <a:xfrm>
            <a:off x="23786" y="5325460"/>
            <a:ext cx="2331192" cy="185071"/>
          </a:xfrm>
        </p:spPr>
        <p:txBody>
          <a:bodyPr/>
          <a:lstStyle/>
          <a:p>
            <a:r>
              <a:rPr lang="en-US" dirty="0"/>
              <a:t>Dress		5 points</a:t>
            </a:r>
          </a:p>
        </p:txBody>
      </p:sp>
      <p:sp>
        <p:nvSpPr>
          <p:cNvPr id="102" name="Text Placeholder 101">
            <a:extLst>
              <a:ext uri="{FF2B5EF4-FFF2-40B4-BE49-F238E27FC236}">
                <a16:creationId xmlns:a16="http://schemas.microsoft.com/office/drawing/2014/main" id="{5DC47937-F66C-2342-9AD0-47F4B701B61C}"/>
              </a:ext>
            </a:extLst>
          </p:cNvPr>
          <p:cNvSpPr>
            <a:spLocks noGrp="1"/>
          </p:cNvSpPr>
          <p:nvPr>
            <p:ph type="body" sz="quarter" idx="36"/>
          </p:nvPr>
        </p:nvSpPr>
        <p:spPr>
          <a:xfrm>
            <a:off x="23785" y="5585698"/>
            <a:ext cx="2331192" cy="185071"/>
          </a:xfrm>
        </p:spPr>
        <p:txBody>
          <a:bodyPr/>
          <a:lstStyle/>
          <a:p>
            <a:r>
              <a:rPr lang="en-US" dirty="0"/>
              <a:t>Participation              5 points</a:t>
            </a:r>
          </a:p>
        </p:txBody>
      </p:sp>
      <p:sp>
        <p:nvSpPr>
          <p:cNvPr id="104" name="Text Placeholder 103">
            <a:extLst>
              <a:ext uri="{FF2B5EF4-FFF2-40B4-BE49-F238E27FC236}">
                <a16:creationId xmlns:a16="http://schemas.microsoft.com/office/drawing/2014/main" id="{7A915492-BCB3-3B4A-A040-0C671FC0F5EB}"/>
              </a:ext>
            </a:extLst>
          </p:cNvPr>
          <p:cNvSpPr>
            <a:spLocks noGrp="1"/>
          </p:cNvSpPr>
          <p:nvPr>
            <p:ph type="body" sz="quarter" idx="38"/>
          </p:nvPr>
        </p:nvSpPr>
        <p:spPr>
          <a:xfrm>
            <a:off x="1081186" y="7615510"/>
            <a:ext cx="1733655" cy="134935"/>
          </a:xfrm>
        </p:spPr>
        <p:txBody>
          <a:bodyPr/>
          <a:lstStyle/>
          <a:p>
            <a:r>
              <a:rPr lang="en-US" dirty="0"/>
              <a:t>{40% Quarter}</a:t>
            </a:r>
          </a:p>
        </p:txBody>
      </p:sp>
      <p:sp>
        <p:nvSpPr>
          <p:cNvPr id="105" name="Text Placeholder 104">
            <a:extLst>
              <a:ext uri="{FF2B5EF4-FFF2-40B4-BE49-F238E27FC236}">
                <a16:creationId xmlns:a16="http://schemas.microsoft.com/office/drawing/2014/main" id="{9E57623E-C7E8-8045-BC46-1BD90D7F14C4}"/>
              </a:ext>
            </a:extLst>
          </p:cNvPr>
          <p:cNvSpPr>
            <a:spLocks noGrp="1"/>
          </p:cNvSpPr>
          <p:nvPr>
            <p:ph type="body" sz="quarter" idx="39"/>
          </p:nvPr>
        </p:nvSpPr>
        <p:spPr>
          <a:xfrm>
            <a:off x="1269183" y="7831967"/>
            <a:ext cx="1733655" cy="134935"/>
          </a:xfrm>
        </p:spPr>
        <p:txBody>
          <a:bodyPr/>
          <a:lstStyle/>
          <a:p>
            <a:r>
              <a:rPr lang="en-US" dirty="0"/>
              <a:t>{40% Quarter}</a:t>
            </a:r>
          </a:p>
        </p:txBody>
      </p:sp>
      <p:sp>
        <p:nvSpPr>
          <p:cNvPr id="106" name="Text Placeholder 105">
            <a:extLst>
              <a:ext uri="{FF2B5EF4-FFF2-40B4-BE49-F238E27FC236}">
                <a16:creationId xmlns:a16="http://schemas.microsoft.com/office/drawing/2014/main" id="{A5D61C07-2CC1-1D48-B339-AE2317295B46}"/>
              </a:ext>
            </a:extLst>
          </p:cNvPr>
          <p:cNvSpPr>
            <a:spLocks noGrp="1"/>
          </p:cNvSpPr>
          <p:nvPr>
            <p:ph type="body" sz="quarter" idx="40"/>
          </p:nvPr>
        </p:nvSpPr>
        <p:spPr>
          <a:xfrm>
            <a:off x="1469090" y="8034304"/>
            <a:ext cx="1733655" cy="134935"/>
          </a:xfrm>
        </p:spPr>
        <p:txBody>
          <a:bodyPr/>
          <a:lstStyle/>
          <a:p>
            <a:r>
              <a:rPr lang="en-US" dirty="0"/>
              <a:t>{20% Final} </a:t>
            </a:r>
          </a:p>
        </p:txBody>
      </p:sp>
      <p:sp>
        <p:nvSpPr>
          <p:cNvPr id="113" name="Text Placeholder 112">
            <a:extLst>
              <a:ext uri="{FF2B5EF4-FFF2-40B4-BE49-F238E27FC236}">
                <a16:creationId xmlns:a16="http://schemas.microsoft.com/office/drawing/2014/main" id="{9DDDECDF-8984-8841-A19F-3724E1785AE7}"/>
              </a:ext>
            </a:extLst>
          </p:cNvPr>
          <p:cNvSpPr>
            <a:spLocks noGrp="1"/>
          </p:cNvSpPr>
          <p:nvPr>
            <p:ph type="body" sz="quarter" idx="41"/>
          </p:nvPr>
        </p:nvSpPr>
        <p:spPr/>
        <p:txBody>
          <a:bodyPr/>
          <a:lstStyle/>
          <a:p>
            <a:r>
              <a:rPr lang="en-US" b="1" dirty="0"/>
              <a:t>Diversity Statement </a:t>
            </a:r>
            <a:r>
              <a:rPr lang="en-US" dirty="0"/>
              <a:t>| What can I expect?</a:t>
            </a:r>
          </a:p>
        </p:txBody>
      </p:sp>
      <p:sp>
        <p:nvSpPr>
          <p:cNvPr id="115" name="Text Placeholder 114">
            <a:extLst>
              <a:ext uri="{FF2B5EF4-FFF2-40B4-BE49-F238E27FC236}">
                <a16:creationId xmlns:a16="http://schemas.microsoft.com/office/drawing/2014/main" id="{5FD4FA6D-8715-8C4A-967A-27BB74BD76E0}"/>
              </a:ext>
            </a:extLst>
          </p:cNvPr>
          <p:cNvSpPr>
            <a:spLocks noGrp="1"/>
          </p:cNvSpPr>
          <p:nvPr>
            <p:ph type="body" sz="quarter" idx="43"/>
          </p:nvPr>
        </p:nvSpPr>
        <p:spPr>
          <a:xfrm>
            <a:off x="2810370" y="7712369"/>
            <a:ext cx="3879023" cy="875665"/>
          </a:xfrm>
        </p:spPr>
        <p:txBody>
          <a:bodyPr/>
          <a:lstStyle/>
          <a:p>
            <a:r>
              <a:rPr lang="en-US" sz="800" dirty="0"/>
              <a:t>All individuals have a right to an educational environment free from bias, prejudice and bigotry. As members of the Hamilton High School educational community, students are expected to refrain from participating in acts of harassment that are designed to demean another student’s race, gender, ethnicity, religious preference, disability or sexual orientation.</a:t>
            </a:r>
          </a:p>
        </p:txBody>
      </p:sp>
      <p:sp>
        <p:nvSpPr>
          <p:cNvPr id="47" name="Title 46">
            <a:extLst>
              <a:ext uri="{FF2B5EF4-FFF2-40B4-BE49-F238E27FC236}">
                <a16:creationId xmlns:a16="http://schemas.microsoft.com/office/drawing/2014/main" id="{34D1D4A1-E169-45A1-9FA4-22FDF7FB17E8}"/>
              </a:ext>
            </a:extLst>
          </p:cNvPr>
          <p:cNvSpPr>
            <a:spLocks noGrp="1"/>
          </p:cNvSpPr>
          <p:nvPr>
            <p:ph type="title"/>
          </p:nvPr>
        </p:nvSpPr>
        <p:spPr/>
        <p:txBody>
          <a:bodyPr>
            <a:normAutofit fontScale="90000"/>
          </a:bodyPr>
          <a:lstStyle/>
          <a:p>
            <a:r>
              <a:rPr lang="en-US" dirty="0"/>
              <a:t>Yoga fitness</a:t>
            </a:r>
          </a:p>
        </p:txBody>
      </p:sp>
      <p:sp>
        <p:nvSpPr>
          <p:cNvPr id="110" name="Right Triangle 109">
            <a:extLst>
              <a:ext uri="{FF2B5EF4-FFF2-40B4-BE49-F238E27FC236}">
                <a16:creationId xmlns:a16="http://schemas.microsoft.com/office/drawing/2014/main" id="{76F19A60-8847-D240-8DA9-F5DF6126D0D6}"/>
              </a:ext>
              <a:ext uri="{C183D7F6-B498-43B3-948B-1728B52AA6E4}">
                <adec:decorative xmlns:adec="http://schemas.microsoft.com/office/drawing/2017/decorative" val="1"/>
              </a:ext>
            </a:extLst>
          </p:cNvPr>
          <p:cNvSpPr/>
          <p:nvPr/>
        </p:nvSpPr>
        <p:spPr>
          <a:xfrm rot="18900000" flipH="1">
            <a:off x="2589993" y="2817594"/>
            <a:ext cx="180704" cy="18070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ight Triangle 110">
            <a:extLst>
              <a:ext uri="{FF2B5EF4-FFF2-40B4-BE49-F238E27FC236}">
                <a16:creationId xmlns:a16="http://schemas.microsoft.com/office/drawing/2014/main" id="{52E2492C-B940-0543-9861-7591EE03C9AE}"/>
              </a:ext>
              <a:ext uri="{C183D7F6-B498-43B3-948B-1728B52AA6E4}">
                <adec:decorative xmlns:adec="http://schemas.microsoft.com/office/drawing/2017/decorative" val="1"/>
              </a:ext>
            </a:extLst>
          </p:cNvPr>
          <p:cNvSpPr/>
          <p:nvPr/>
        </p:nvSpPr>
        <p:spPr>
          <a:xfrm rot="18900000" flipH="1">
            <a:off x="2566056" y="4454108"/>
            <a:ext cx="180704" cy="18070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ight Triangle 111">
            <a:extLst>
              <a:ext uri="{FF2B5EF4-FFF2-40B4-BE49-F238E27FC236}">
                <a16:creationId xmlns:a16="http://schemas.microsoft.com/office/drawing/2014/main" id="{7945FCA0-DC24-C046-930A-45B8EEC36973}"/>
              </a:ext>
              <a:ext uri="{C183D7F6-B498-43B3-948B-1728B52AA6E4}">
                <adec:decorative xmlns:adec="http://schemas.microsoft.com/office/drawing/2017/decorative" val="1"/>
              </a:ext>
            </a:extLst>
          </p:cNvPr>
          <p:cNvSpPr/>
          <p:nvPr/>
        </p:nvSpPr>
        <p:spPr>
          <a:xfrm rot="18900000" flipH="1">
            <a:off x="2554087" y="6200991"/>
            <a:ext cx="180704" cy="18070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ight Triangle 115">
            <a:extLst>
              <a:ext uri="{FF2B5EF4-FFF2-40B4-BE49-F238E27FC236}">
                <a16:creationId xmlns:a16="http://schemas.microsoft.com/office/drawing/2014/main" id="{691BE2C1-C76D-CC46-8C22-B632198EE6A7}"/>
              </a:ext>
              <a:ext uri="{C183D7F6-B498-43B3-948B-1728B52AA6E4}">
                <adec:decorative xmlns:adec="http://schemas.microsoft.com/office/drawing/2017/decorative" val="1"/>
              </a:ext>
            </a:extLst>
          </p:cNvPr>
          <p:cNvSpPr/>
          <p:nvPr/>
        </p:nvSpPr>
        <p:spPr>
          <a:xfrm rot="18900000" flipH="1">
            <a:off x="2566056" y="7490389"/>
            <a:ext cx="180704" cy="18070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Graphic 2" descr="Yoga outline">
            <a:extLst>
              <a:ext uri="{FF2B5EF4-FFF2-40B4-BE49-F238E27FC236}">
                <a16:creationId xmlns:a16="http://schemas.microsoft.com/office/drawing/2014/main" id="{EBFB22A2-2370-471E-8E75-D24F640353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03455" y="1181235"/>
            <a:ext cx="1132314" cy="1069223"/>
          </a:xfrm>
          <a:prstGeom prst="rect">
            <a:avLst/>
          </a:prstGeom>
        </p:spPr>
      </p:pic>
      <p:pic>
        <p:nvPicPr>
          <p:cNvPr id="5" name="Graphic 4" descr="Lotus Flower with solid fill">
            <a:extLst>
              <a:ext uri="{FF2B5EF4-FFF2-40B4-BE49-F238E27FC236}">
                <a16:creationId xmlns:a16="http://schemas.microsoft.com/office/drawing/2014/main" id="{C7E0A5E6-EA6C-404C-8BE7-26D12E7C46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93198" y="157963"/>
            <a:ext cx="914400" cy="914400"/>
          </a:xfrm>
          <a:prstGeom prst="rect">
            <a:avLst/>
          </a:prstGeom>
        </p:spPr>
      </p:pic>
      <p:sp>
        <p:nvSpPr>
          <p:cNvPr id="139" name="Text Placeholder 35">
            <a:extLst>
              <a:ext uri="{FF2B5EF4-FFF2-40B4-BE49-F238E27FC236}">
                <a16:creationId xmlns:a16="http://schemas.microsoft.com/office/drawing/2014/main" id="{B3407E6A-1163-4D17-8D5F-0C71D61B22D3}"/>
              </a:ext>
            </a:extLst>
          </p:cNvPr>
          <p:cNvSpPr txBox="1">
            <a:spLocks/>
          </p:cNvSpPr>
          <p:nvPr/>
        </p:nvSpPr>
        <p:spPr>
          <a:xfrm>
            <a:off x="4903533" y="5035222"/>
            <a:ext cx="1675040" cy="833274"/>
          </a:xfrm>
          <a:prstGeom prst="rect">
            <a:avLst/>
          </a:prstGeom>
        </p:spPr>
        <p:txBody>
          <a:bodyPr vert="horz" lIns="0" tIns="0" rIns="0" bIns="45720" rtlCol="0" anchor="t">
            <a:noAutofit/>
          </a:bodyPr>
          <a:lstStyle>
            <a:lvl1pPr marL="0" indent="0" algn="l" defTabSz="685800" rtl="0" eaLnBrk="1" latinLnBrk="0" hangingPunct="1">
              <a:lnSpc>
                <a:spcPct val="120000"/>
              </a:lnSpc>
              <a:spcBef>
                <a:spcPts val="750"/>
              </a:spcBef>
              <a:buFont typeface="Arial" panose="020B0604020202020204" pitchFamily="34" charset="0"/>
              <a:buNone/>
              <a:defRPr sz="1100" b="0" i="0"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dirty="0"/>
          </a:p>
          <a:p>
            <a:endParaRPr lang="en-US" dirty="0"/>
          </a:p>
        </p:txBody>
      </p:sp>
      <p:sp>
        <p:nvSpPr>
          <p:cNvPr id="41" name="TextBox 40">
            <a:extLst>
              <a:ext uri="{FF2B5EF4-FFF2-40B4-BE49-F238E27FC236}">
                <a16:creationId xmlns:a16="http://schemas.microsoft.com/office/drawing/2014/main" id="{74808381-81EE-4821-A126-7CAD64B680F9}"/>
              </a:ext>
            </a:extLst>
          </p:cNvPr>
          <p:cNvSpPr txBox="1"/>
          <p:nvPr/>
        </p:nvSpPr>
        <p:spPr>
          <a:xfrm>
            <a:off x="366329" y="7570190"/>
            <a:ext cx="824843" cy="523220"/>
          </a:xfrm>
          <a:prstGeom prst="rect">
            <a:avLst/>
          </a:prstGeom>
          <a:noFill/>
        </p:spPr>
        <p:txBody>
          <a:bodyPr wrap="square" rtlCol="0">
            <a:spAutoFit/>
          </a:bodyPr>
          <a:lstStyle/>
          <a:p>
            <a:r>
              <a:rPr lang="en-US" sz="1400" b="1" dirty="0">
                <a:solidFill>
                  <a:schemeClr val="accent6">
                    <a:lumMod val="50000"/>
                  </a:schemeClr>
                </a:solidFill>
              </a:rPr>
              <a:t>FINAL </a:t>
            </a:r>
          </a:p>
          <a:p>
            <a:r>
              <a:rPr lang="en-US" sz="1400" b="1" dirty="0">
                <a:solidFill>
                  <a:schemeClr val="accent6">
                    <a:lumMod val="50000"/>
                  </a:schemeClr>
                </a:solidFill>
              </a:rPr>
              <a:t>GRADE</a:t>
            </a:r>
          </a:p>
        </p:txBody>
      </p:sp>
      <p:pic>
        <p:nvPicPr>
          <p:cNvPr id="2" name="Graphic 3" descr="Monitor outline">
            <a:extLst>
              <a:ext uri="{FF2B5EF4-FFF2-40B4-BE49-F238E27FC236}">
                <a16:creationId xmlns:a16="http://schemas.microsoft.com/office/drawing/2014/main" id="{0EAA6A4D-142C-4743-853F-757A45D67FE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74193" y="1715847"/>
            <a:ext cx="479603" cy="424687"/>
          </a:xfrm>
          <a:prstGeom prst="rect">
            <a:avLst/>
          </a:prstGeom>
        </p:spPr>
      </p:pic>
      <p:sp>
        <p:nvSpPr>
          <p:cNvPr id="4" name="TextBox 3">
            <a:extLst>
              <a:ext uri="{FF2B5EF4-FFF2-40B4-BE49-F238E27FC236}">
                <a16:creationId xmlns:a16="http://schemas.microsoft.com/office/drawing/2014/main" id="{5042FFC8-2C40-425B-9C7B-BDE4EE25A605}"/>
              </a:ext>
            </a:extLst>
          </p:cNvPr>
          <p:cNvSpPr txBox="1"/>
          <p:nvPr/>
        </p:nvSpPr>
        <p:spPr>
          <a:xfrm>
            <a:off x="104394" y="8415263"/>
            <a:ext cx="1864613" cy="523220"/>
          </a:xfrm>
          <a:prstGeom prst="rect">
            <a:avLst/>
          </a:prstGeom>
          <a:noFill/>
        </p:spPr>
        <p:txBody>
          <a:bodyPr wrap="none" rtlCol="0">
            <a:spAutoFit/>
          </a:bodyPr>
          <a:lstStyle/>
          <a:p>
            <a:r>
              <a:rPr lang="en-US" sz="1400" b="1" dirty="0">
                <a:solidFill>
                  <a:schemeClr val="bg1"/>
                </a:solidFill>
              </a:rPr>
              <a:t>NO pictures/videos</a:t>
            </a:r>
          </a:p>
          <a:p>
            <a:r>
              <a:rPr lang="en-US" sz="1400" b="1" dirty="0">
                <a:solidFill>
                  <a:schemeClr val="bg1"/>
                </a:solidFill>
              </a:rPr>
              <a:t>in locker room</a:t>
            </a:r>
          </a:p>
        </p:txBody>
      </p:sp>
      <p:pic>
        <p:nvPicPr>
          <p:cNvPr id="7" name="Graphic 6" descr="No Phones outline">
            <a:extLst>
              <a:ext uri="{FF2B5EF4-FFF2-40B4-BE49-F238E27FC236}">
                <a16:creationId xmlns:a16="http://schemas.microsoft.com/office/drawing/2014/main" id="{628ED2D6-95D7-41A6-89D7-7AB06C50C00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95635" y="8399481"/>
            <a:ext cx="472711" cy="460742"/>
          </a:xfrm>
          <a:prstGeom prst="rect">
            <a:avLst/>
          </a:prstGeom>
        </p:spPr>
      </p:pic>
      <p:sp>
        <p:nvSpPr>
          <p:cNvPr id="55" name="Right Triangle 54">
            <a:extLst>
              <a:ext uri="{FF2B5EF4-FFF2-40B4-BE49-F238E27FC236}">
                <a16:creationId xmlns:a16="http://schemas.microsoft.com/office/drawing/2014/main" id="{8EC3A673-3001-413A-ADFE-D07EF4286056}"/>
              </a:ext>
              <a:ext uri="{C183D7F6-B498-43B3-948B-1728B52AA6E4}">
                <adec:decorative xmlns:adec="http://schemas.microsoft.com/office/drawing/2017/decorative" val="1"/>
              </a:ext>
            </a:extLst>
          </p:cNvPr>
          <p:cNvSpPr/>
          <p:nvPr/>
        </p:nvSpPr>
        <p:spPr>
          <a:xfrm rot="18900000" flipH="1">
            <a:off x="2579149" y="8563221"/>
            <a:ext cx="180704" cy="18070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 Placeholder 112">
            <a:extLst>
              <a:ext uri="{FF2B5EF4-FFF2-40B4-BE49-F238E27FC236}">
                <a16:creationId xmlns:a16="http://schemas.microsoft.com/office/drawing/2014/main" id="{31B62B36-E3FA-45D1-B593-71EFA92166E0}"/>
              </a:ext>
            </a:extLst>
          </p:cNvPr>
          <p:cNvSpPr txBox="1">
            <a:spLocks/>
          </p:cNvSpPr>
          <p:nvPr/>
        </p:nvSpPr>
        <p:spPr>
          <a:xfrm>
            <a:off x="2871528" y="8436169"/>
            <a:ext cx="3879023" cy="384303"/>
          </a:xfrm>
          <a:prstGeom prst="rect">
            <a:avLst/>
          </a:prstGeom>
        </p:spPr>
        <p:txBody>
          <a:bodyPr vert="horz" lIns="0" tIns="45720" rIns="0" bIns="45720" rtlCol="0" anchor="b">
            <a:normAutofit/>
          </a:bodyPr>
          <a:lstStyle>
            <a:lvl1pPr marL="0" indent="0" algn="l" defTabSz="685800" rtl="0" eaLnBrk="1" latinLnBrk="0" hangingPunct="1">
              <a:lnSpc>
                <a:spcPct val="90000"/>
              </a:lnSpc>
              <a:spcBef>
                <a:spcPts val="750"/>
              </a:spcBef>
              <a:buFont typeface="Arial" panose="020B0604020202020204" pitchFamily="34" charset="0"/>
              <a:buNone/>
              <a:defRPr sz="1400" i="1"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Discipline| Handled via district policy</a:t>
            </a:r>
          </a:p>
        </p:txBody>
      </p:sp>
      <p:sp>
        <p:nvSpPr>
          <p:cNvPr id="6" name="TextBox 5">
            <a:extLst>
              <a:ext uri="{FF2B5EF4-FFF2-40B4-BE49-F238E27FC236}">
                <a16:creationId xmlns:a16="http://schemas.microsoft.com/office/drawing/2014/main" id="{3DD11224-1F30-4E47-9D12-2663B3B3D45B}"/>
              </a:ext>
            </a:extLst>
          </p:cNvPr>
          <p:cNvSpPr txBox="1"/>
          <p:nvPr/>
        </p:nvSpPr>
        <p:spPr>
          <a:xfrm>
            <a:off x="70615" y="5767662"/>
            <a:ext cx="2743200" cy="19774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chemeClr val="bg1"/>
                </a:solidFill>
              </a:rPr>
              <a:t>How do I lose points?</a:t>
            </a:r>
          </a:p>
          <a:p>
            <a:pPr marL="285750" indent="-285750">
              <a:buFont typeface="Arial"/>
              <a:buChar char="•"/>
            </a:pPr>
            <a:r>
              <a:rPr lang="en-US" sz="1050" dirty="0">
                <a:solidFill>
                  <a:schemeClr val="bg1"/>
                </a:solidFill>
              </a:rPr>
              <a:t>Absent –15 points</a:t>
            </a:r>
          </a:p>
          <a:p>
            <a:pPr marL="285750" indent="-285750">
              <a:buFont typeface="Arial"/>
              <a:buChar char="•"/>
            </a:pPr>
            <a:r>
              <a:rPr lang="en-US" sz="1050" dirty="0">
                <a:solidFill>
                  <a:schemeClr val="bg1"/>
                </a:solidFill>
              </a:rPr>
              <a:t>No participation –5 points</a:t>
            </a:r>
          </a:p>
          <a:p>
            <a:pPr marL="285750" indent="-285750">
              <a:buFont typeface="Arial"/>
              <a:buChar char="•"/>
            </a:pPr>
            <a:r>
              <a:rPr lang="en-US" sz="1050" dirty="0">
                <a:solidFill>
                  <a:schemeClr val="bg1"/>
                </a:solidFill>
              </a:rPr>
              <a:t>Non dress – 5 points</a:t>
            </a:r>
          </a:p>
          <a:p>
            <a:pPr marL="285750" indent="-285750">
              <a:buFont typeface="Arial"/>
              <a:buChar char="•"/>
            </a:pPr>
            <a:r>
              <a:rPr lang="en-US" sz="1050" dirty="0">
                <a:solidFill>
                  <a:schemeClr val="bg1"/>
                </a:solidFill>
              </a:rPr>
              <a:t>Late – 2 points</a:t>
            </a:r>
            <a:endParaRPr lang="en-US" sz="1400" dirty="0">
              <a:solidFill>
                <a:schemeClr val="bg1"/>
              </a:solidFill>
            </a:endParaRPr>
          </a:p>
          <a:p>
            <a:pPr marL="285750" indent="-285750">
              <a:buFont typeface="Arial"/>
              <a:buChar char="•"/>
            </a:pPr>
            <a:r>
              <a:rPr lang="en-US" sz="1050" dirty="0">
                <a:solidFill>
                  <a:schemeClr val="bg1"/>
                </a:solidFill>
              </a:rPr>
              <a:t>Phone/air pods – 2 points</a:t>
            </a:r>
          </a:p>
          <a:p>
            <a:pPr marL="285750" indent="-285750">
              <a:buFont typeface="Arial"/>
              <a:buChar char="•"/>
            </a:pPr>
            <a:r>
              <a:rPr lang="en-US" sz="1050" dirty="0">
                <a:solidFill>
                  <a:schemeClr val="bg1"/>
                </a:solidFill>
              </a:rPr>
              <a:t>Incorrect shirt – 2 points</a:t>
            </a:r>
          </a:p>
          <a:p>
            <a:pPr marL="285750" indent="-285750">
              <a:buFont typeface="Arial"/>
              <a:buChar char="•"/>
            </a:pPr>
            <a:r>
              <a:rPr lang="en-US" sz="1050" dirty="0">
                <a:solidFill>
                  <a:schemeClr val="bg1"/>
                </a:solidFill>
              </a:rPr>
              <a:t>Jeans or shorts – points</a:t>
            </a:r>
          </a:p>
          <a:p>
            <a:pPr marL="285750" indent="-285750">
              <a:buFont typeface="Arial"/>
              <a:buChar char="•"/>
            </a:pPr>
            <a:r>
              <a:rPr lang="en-US" sz="1050" dirty="0">
                <a:solidFill>
                  <a:schemeClr val="bg1"/>
                </a:solidFill>
              </a:rPr>
              <a:t>Poor participation – teacher discretion </a:t>
            </a:r>
          </a:p>
          <a:p>
            <a:pPr marL="285750" indent="-285750">
              <a:buFont typeface="Arial"/>
              <a:buChar char="•"/>
            </a:pPr>
            <a:endParaRPr lang="en-US" sz="1050" dirty="0">
              <a:solidFill>
                <a:schemeClr val="bg1"/>
              </a:solidFill>
            </a:endParaRPr>
          </a:p>
        </p:txBody>
      </p:sp>
      <p:sp>
        <p:nvSpPr>
          <p:cNvPr id="8" name="Rectangle 7">
            <a:extLst>
              <a:ext uri="{FF2B5EF4-FFF2-40B4-BE49-F238E27FC236}">
                <a16:creationId xmlns:a16="http://schemas.microsoft.com/office/drawing/2014/main" id="{CA12C520-738F-6E49-3331-D1FE60881CC1}"/>
              </a:ext>
            </a:extLst>
          </p:cNvPr>
          <p:cNvSpPr/>
          <p:nvPr/>
        </p:nvSpPr>
        <p:spPr>
          <a:xfrm>
            <a:off x="2909952" y="2237647"/>
            <a:ext cx="1197775" cy="369332"/>
          </a:xfrm>
          <a:prstGeom prst="rect">
            <a:avLst/>
          </a:prstGeom>
          <a:noFill/>
        </p:spPr>
        <p:txBody>
          <a:bodyPr wrap="square" lIns="91440" tIns="45720" rIns="91440" bIns="45720">
            <a:spAutoFit/>
          </a:bodyPr>
          <a:lstStyle/>
          <a:p>
            <a:pPr algn="ctr"/>
            <a:r>
              <a:rPr lang="en-US" b="1" cap="none" spc="0" dirty="0">
                <a:ln w="0"/>
                <a:solidFill>
                  <a:schemeClr val="bg1"/>
                </a:solidFill>
                <a:effectLst/>
              </a:rPr>
              <a:t>G105</a:t>
            </a:r>
          </a:p>
        </p:txBody>
      </p:sp>
    </p:spTree>
    <p:extLst>
      <p:ext uri="{BB962C8B-B14F-4D97-AF65-F5344CB8AC3E}">
        <p14:creationId xmlns:p14="http://schemas.microsoft.com/office/powerpoint/2010/main" val="3902027804"/>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FO Resume 01_AE - v3" id="{B3604EEA-8A4E-45E2-BCC0-C52DD74A7E26}" vid="{DEB76AAC-8CE1-4065-8199-359710FA201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81E6261535B04D91999B2947355E9F" ma:contentTypeVersion="12" ma:contentTypeDescription="Create a new document." ma:contentTypeScope="" ma:versionID="b15ce9abdaf0ba7e7b73388f180e901d">
  <xsd:schema xmlns:xsd="http://www.w3.org/2001/XMLSchema" xmlns:xs="http://www.w3.org/2001/XMLSchema" xmlns:p="http://schemas.microsoft.com/office/2006/metadata/properties" xmlns:ns3="277de8f7-cb99-4fc9-b56e-66fa2458b8a7" xmlns:ns4="d51eba78-d8b6-4a8c-8984-34ce9cbe0f3c" targetNamespace="http://schemas.microsoft.com/office/2006/metadata/properties" ma:root="true" ma:fieldsID="b04496475b15cc3414ca26d21e7596d7" ns3:_="" ns4:_="">
    <xsd:import namespace="277de8f7-cb99-4fc9-b56e-66fa2458b8a7"/>
    <xsd:import namespace="d51eba78-d8b6-4a8c-8984-34ce9cbe0f3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7de8f7-cb99-4fc9-b56e-66fa2458b8a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51eba78-d8b6-4a8c-8984-34ce9cbe0f3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d51eba78-d8b6-4a8c-8984-34ce9cbe0f3c" xsi:nil="true"/>
  </documentManagement>
</p:properties>
</file>

<file path=customXml/itemProps1.xml><?xml version="1.0" encoding="utf-8"?>
<ds:datastoreItem xmlns:ds="http://schemas.openxmlformats.org/officeDocument/2006/customXml" ds:itemID="{F4FF0F24-7B72-4993-8D33-7A5DFF0552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7de8f7-cb99-4fc9-b56e-66fa2458b8a7"/>
    <ds:schemaRef ds:uri="d51eba78-d8b6-4a8c-8984-34ce9cbe0f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581B5F-8DB1-49E0-A65C-9C9C70E621AF}">
  <ds:schemaRefs>
    <ds:schemaRef ds:uri="http://schemas.microsoft.com/sharepoint/v3/contenttype/forms"/>
  </ds:schemaRefs>
</ds:datastoreItem>
</file>

<file path=customXml/itemProps3.xml><?xml version="1.0" encoding="utf-8"?>
<ds:datastoreItem xmlns:ds="http://schemas.openxmlformats.org/officeDocument/2006/customXml" ds:itemID="{01EF56EA-A4FB-482F-9D08-2E82A2E82EC8}">
  <ds:schemaRefs>
    <ds:schemaRef ds:uri="http://purl.org/dc/dcmitype/"/>
    <ds:schemaRef ds:uri="http://www.w3.org/XML/1998/namespace"/>
    <ds:schemaRef ds:uri="http://schemas.microsoft.com/office/2006/metadata/properties"/>
    <ds:schemaRef ds:uri="http://purl.org/dc/terms/"/>
    <ds:schemaRef ds:uri="http://purl.org/dc/elements/1.1/"/>
    <ds:schemaRef ds:uri="277de8f7-cb99-4fc9-b56e-66fa2458b8a7"/>
    <ds:schemaRef ds:uri="http://schemas.openxmlformats.org/package/2006/metadata/core-properties"/>
    <ds:schemaRef ds:uri="http://schemas.microsoft.com/office/2006/documentManagement/types"/>
    <ds:schemaRef ds:uri="http://schemas.microsoft.com/office/infopath/2007/PartnerControls"/>
    <ds:schemaRef ds:uri="d51eba78-d8b6-4a8c-8984-34ce9cbe0f3c"/>
  </ds:schemaRefs>
</ds:datastoreItem>
</file>

<file path=docProps/app.xml><?xml version="1.0" encoding="utf-8"?>
<Properties xmlns="http://schemas.openxmlformats.org/officeDocument/2006/extended-properties" xmlns:vt="http://schemas.openxmlformats.org/officeDocument/2006/docPropsVTypes">
  <Template>Infographic resume</Template>
  <TotalTime>216</TotalTime>
  <Words>349</Words>
  <Application>Microsoft Office PowerPoint</Application>
  <PresentationFormat>Letter Paper (8.5x11 in)</PresentationFormat>
  <Paragraphs>50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Century Gothic</vt:lpstr>
      <vt:lpstr>Office Theme</vt:lpstr>
      <vt:lpstr>Yoga fitness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Yoga fitness</dc:title>
  <dc:creator>Perez, Sarah</dc:creator>
  <cp:lastModifiedBy>Perez, Sarah</cp:lastModifiedBy>
  <cp:revision>96</cp:revision>
  <cp:lastPrinted>2021-07-15T17:02:42Z</cp:lastPrinted>
  <dcterms:created xsi:type="dcterms:W3CDTF">2021-05-26T22:05:48Z</dcterms:created>
  <dcterms:modified xsi:type="dcterms:W3CDTF">2022-07-15T18:21:37Z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0x0101007181E6261535B04D91999B2947355E9F</vt:lpwstr>
  </property>
</Properties>
</file>